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63" r:id="rId4"/>
    <p:sldId id="264" r:id="rId5"/>
    <p:sldId id="258" r:id="rId6"/>
    <p:sldId id="259" r:id="rId7"/>
    <p:sldId id="260" r:id="rId8"/>
    <p:sldId id="261" r:id="rId9"/>
    <p:sldId id="262" r:id="rId10"/>
    <p:sldId id="266" r:id="rId11"/>
    <p:sldId id="265" r:id="rId12"/>
    <p:sldId id="267" r:id="rId13"/>
    <p:sldId id="268" r:id="rId14"/>
    <p:sldId id="269" r:id="rId15"/>
    <p:sldId id="270" r:id="rId16"/>
    <p:sldId id="271" r:id="rId17"/>
    <p:sldId id="272" r:id="rId18"/>
    <p:sldId id="273" r:id="rId19"/>
    <p:sldId id="275"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19" autoAdjust="0"/>
    <p:restoredTop sz="94660"/>
  </p:normalViewPr>
  <p:slideViewPr>
    <p:cSldViewPr snapToGrid="0">
      <p:cViewPr varScale="1">
        <p:scale>
          <a:sx n="66" d="100"/>
          <a:sy n="66" d="100"/>
        </p:scale>
        <p:origin x="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Arya\Documents\GitHub\MolecularDynamics---Protein-Simulation-1KZY\tests\test%20case%20csv\ABCD_1200K.csv"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Arya\Documents\GitHub\MolecularDynamics---Protein-Simulation-1KZY\tests\test%20case%20csv\ABCD_50K.csv"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Arya\Documents\GitHub\MolecularDynamics---Protein-Simulation-1KZY\tests\test%20case%20csv\ABCD_1500_STEP.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ABCD</a:t>
            </a:r>
            <a:r>
              <a:rPr lang="en-US" baseline="0" dirty="0"/>
              <a:t> </a:t>
            </a:r>
            <a:r>
              <a:rPr lang="en-US" dirty="0"/>
              <a:t>Energy at 850 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ABCD_1200K!$B$1</c:f>
              <c:strCache>
                <c:ptCount val="1"/>
                <c:pt idx="0">
                  <c:v>Potential Energy (kJ/mole)</c:v>
                </c:pt>
              </c:strCache>
            </c:strRef>
          </c:tx>
          <c:spPr>
            <a:ln w="19050" cap="rnd">
              <a:solidFill>
                <a:schemeClr val="accent1"/>
              </a:solidFill>
              <a:round/>
            </a:ln>
            <a:effectLst/>
          </c:spPr>
          <c:marker>
            <c:symbol val="none"/>
          </c:marker>
          <c:xVal>
            <c:numRef>
              <c:f>ABCD_1200K!$A$2:$A$301</c:f>
              <c:numCache>
                <c:formatCode>General</c:formatCode>
                <c:ptCount val="300"/>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pt idx="15">
                  <c:v>1600</c:v>
                </c:pt>
                <c:pt idx="16">
                  <c:v>1700</c:v>
                </c:pt>
                <c:pt idx="17">
                  <c:v>1800</c:v>
                </c:pt>
                <c:pt idx="18">
                  <c:v>1900</c:v>
                </c:pt>
                <c:pt idx="19">
                  <c:v>2000</c:v>
                </c:pt>
                <c:pt idx="20">
                  <c:v>2100</c:v>
                </c:pt>
                <c:pt idx="21">
                  <c:v>2200</c:v>
                </c:pt>
                <c:pt idx="22">
                  <c:v>2300</c:v>
                </c:pt>
                <c:pt idx="23">
                  <c:v>2400</c:v>
                </c:pt>
                <c:pt idx="24">
                  <c:v>2500</c:v>
                </c:pt>
                <c:pt idx="25">
                  <c:v>2600</c:v>
                </c:pt>
                <c:pt idx="26">
                  <c:v>2700</c:v>
                </c:pt>
                <c:pt idx="27">
                  <c:v>2800</c:v>
                </c:pt>
                <c:pt idx="28">
                  <c:v>2900</c:v>
                </c:pt>
                <c:pt idx="29">
                  <c:v>3000</c:v>
                </c:pt>
                <c:pt idx="30">
                  <c:v>3100</c:v>
                </c:pt>
                <c:pt idx="31">
                  <c:v>3200</c:v>
                </c:pt>
                <c:pt idx="32">
                  <c:v>3300</c:v>
                </c:pt>
                <c:pt idx="33">
                  <c:v>3400</c:v>
                </c:pt>
                <c:pt idx="34">
                  <c:v>3500</c:v>
                </c:pt>
                <c:pt idx="35">
                  <c:v>3600</c:v>
                </c:pt>
                <c:pt idx="36">
                  <c:v>3700</c:v>
                </c:pt>
                <c:pt idx="37">
                  <c:v>3800</c:v>
                </c:pt>
                <c:pt idx="38">
                  <c:v>3900</c:v>
                </c:pt>
                <c:pt idx="39">
                  <c:v>4000</c:v>
                </c:pt>
                <c:pt idx="40">
                  <c:v>4100</c:v>
                </c:pt>
                <c:pt idx="41">
                  <c:v>4200</c:v>
                </c:pt>
                <c:pt idx="42">
                  <c:v>4300</c:v>
                </c:pt>
                <c:pt idx="43">
                  <c:v>4400</c:v>
                </c:pt>
                <c:pt idx="44">
                  <c:v>4500</c:v>
                </c:pt>
                <c:pt idx="45">
                  <c:v>4600</c:v>
                </c:pt>
                <c:pt idx="46">
                  <c:v>4700</c:v>
                </c:pt>
                <c:pt idx="47">
                  <c:v>4800</c:v>
                </c:pt>
                <c:pt idx="48">
                  <c:v>4900</c:v>
                </c:pt>
                <c:pt idx="49">
                  <c:v>5000</c:v>
                </c:pt>
                <c:pt idx="50">
                  <c:v>5100</c:v>
                </c:pt>
                <c:pt idx="51">
                  <c:v>5200</c:v>
                </c:pt>
                <c:pt idx="52">
                  <c:v>5300</c:v>
                </c:pt>
                <c:pt idx="53">
                  <c:v>5400</c:v>
                </c:pt>
                <c:pt idx="54">
                  <c:v>5500</c:v>
                </c:pt>
                <c:pt idx="55">
                  <c:v>5600</c:v>
                </c:pt>
                <c:pt idx="56">
                  <c:v>5700</c:v>
                </c:pt>
                <c:pt idx="57">
                  <c:v>5800</c:v>
                </c:pt>
                <c:pt idx="58">
                  <c:v>5900</c:v>
                </c:pt>
                <c:pt idx="59">
                  <c:v>6000</c:v>
                </c:pt>
                <c:pt idx="60">
                  <c:v>6100</c:v>
                </c:pt>
                <c:pt idx="61">
                  <c:v>6200</c:v>
                </c:pt>
                <c:pt idx="62">
                  <c:v>6300</c:v>
                </c:pt>
                <c:pt idx="63">
                  <c:v>6400</c:v>
                </c:pt>
                <c:pt idx="64">
                  <c:v>6500</c:v>
                </c:pt>
                <c:pt idx="65">
                  <c:v>6600</c:v>
                </c:pt>
                <c:pt idx="66">
                  <c:v>6700</c:v>
                </c:pt>
                <c:pt idx="67">
                  <c:v>6800</c:v>
                </c:pt>
                <c:pt idx="68">
                  <c:v>6900</c:v>
                </c:pt>
                <c:pt idx="69">
                  <c:v>7000</c:v>
                </c:pt>
                <c:pt idx="70">
                  <c:v>7100</c:v>
                </c:pt>
                <c:pt idx="71">
                  <c:v>7200</c:v>
                </c:pt>
                <c:pt idx="72">
                  <c:v>7300</c:v>
                </c:pt>
                <c:pt idx="73">
                  <c:v>7400</c:v>
                </c:pt>
                <c:pt idx="74">
                  <c:v>7500</c:v>
                </c:pt>
                <c:pt idx="75">
                  <c:v>7600</c:v>
                </c:pt>
                <c:pt idx="76">
                  <c:v>7700</c:v>
                </c:pt>
                <c:pt idx="77">
                  <c:v>7800</c:v>
                </c:pt>
                <c:pt idx="78">
                  <c:v>7900</c:v>
                </c:pt>
                <c:pt idx="79">
                  <c:v>8000</c:v>
                </c:pt>
                <c:pt idx="80">
                  <c:v>8100</c:v>
                </c:pt>
                <c:pt idx="81">
                  <c:v>8200</c:v>
                </c:pt>
                <c:pt idx="82">
                  <c:v>8300</c:v>
                </c:pt>
                <c:pt idx="83">
                  <c:v>8400</c:v>
                </c:pt>
                <c:pt idx="84">
                  <c:v>8500</c:v>
                </c:pt>
                <c:pt idx="85">
                  <c:v>8600</c:v>
                </c:pt>
                <c:pt idx="86">
                  <c:v>8700</c:v>
                </c:pt>
                <c:pt idx="87">
                  <c:v>8800</c:v>
                </c:pt>
                <c:pt idx="88">
                  <c:v>8900</c:v>
                </c:pt>
                <c:pt idx="89">
                  <c:v>9000</c:v>
                </c:pt>
                <c:pt idx="90">
                  <c:v>9100</c:v>
                </c:pt>
                <c:pt idx="91">
                  <c:v>9200</c:v>
                </c:pt>
                <c:pt idx="92">
                  <c:v>9300</c:v>
                </c:pt>
                <c:pt idx="93">
                  <c:v>9400</c:v>
                </c:pt>
                <c:pt idx="94">
                  <c:v>9500</c:v>
                </c:pt>
                <c:pt idx="95">
                  <c:v>9600</c:v>
                </c:pt>
                <c:pt idx="96">
                  <c:v>9700</c:v>
                </c:pt>
                <c:pt idx="97">
                  <c:v>9800</c:v>
                </c:pt>
                <c:pt idx="98">
                  <c:v>9900</c:v>
                </c:pt>
                <c:pt idx="99">
                  <c:v>10000</c:v>
                </c:pt>
                <c:pt idx="100">
                  <c:v>10100</c:v>
                </c:pt>
                <c:pt idx="101">
                  <c:v>10200</c:v>
                </c:pt>
                <c:pt idx="102">
                  <c:v>10300</c:v>
                </c:pt>
                <c:pt idx="103">
                  <c:v>10400</c:v>
                </c:pt>
                <c:pt idx="104">
                  <c:v>10500</c:v>
                </c:pt>
                <c:pt idx="105">
                  <c:v>10600</c:v>
                </c:pt>
                <c:pt idx="106">
                  <c:v>10700</c:v>
                </c:pt>
                <c:pt idx="107">
                  <c:v>10800</c:v>
                </c:pt>
                <c:pt idx="108">
                  <c:v>10900</c:v>
                </c:pt>
                <c:pt idx="109">
                  <c:v>11000</c:v>
                </c:pt>
                <c:pt idx="110">
                  <c:v>11100</c:v>
                </c:pt>
                <c:pt idx="111">
                  <c:v>11200</c:v>
                </c:pt>
                <c:pt idx="112">
                  <c:v>11300</c:v>
                </c:pt>
                <c:pt idx="113">
                  <c:v>11400</c:v>
                </c:pt>
                <c:pt idx="114">
                  <c:v>11500</c:v>
                </c:pt>
                <c:pt idx="115">
                  <c:v>11600</c:v>
                </c:pt>
                <c:pt idx="116">
                  <c:v>11700</c:v>
                </c:pt>
                <c:pt idx="117">
                  <c:v>11800</c:v>
                </c:pt>
                <c:pt idx="118">
                  <c:v>11900</c:v>
                </c:pt>
                <c:pt idx="119">
                  <c:v>12000</c:v>
                </c:pt>
                <c:pt idx="120">
                  <c:v>12100</c:v>
                </c:pt>
                <c:pt idx="121">
                  <c:v>12200</c:v>
                </c:pt>
                <c:pt idx="122">
                  <c:v>12300</c:v>
                </c:pt>
                <c:pt idx="123">
                  <c:v>12400</c:v>
                </c:pt>
                <c:pt idx="124">
                  <c:v>12500</c:v>
                </c:pt>
                <c:pt idx="125">
                  <c:v>12600</c:v>
                </c:pt>
                <c:pt idx="126">
                  <c:v>12700</c:v>
                </c:pt>
                <c:pt idx="127">
                  <c:v>12800</c:v>
                </c:pt>
                <c:pt idx="128">
                  <c:v>12900</c:v>
                </c:pt>
                <c:pt idx="129">
                  <c:v>13000</c:v>
                </c:pt>
                <c:pt idx="130">
                  <c:v>13100</c:v>
                </c:pt>
                <c:pt idx="131">
                  <c:v>13200</c:v>
                </c:pt>
                <c:pt idx="132">
                  <c:v>13300</c:v>
                </c:pt>
                <c:pt idx="133">
                  <c:v>13400</c:v>
                </c:pt>
                <c:pt idx="134">
                  <c:v>13500</c:v>
                </c:pt>
                <c:pt idx="135">
                  <c:v>13600</c:v>
                </c:pt>
                <c:pt idx="136">
                  <c:v>13700</c:v>
                </c:pt>
                <c:pt idx="137">
                  <c:v>13800</c:v>
                </c:pt>
                <c:pt idx="138">
                  <c:v>13900</c:v>
                </c:pt>
                <c:pt idx="139">
                  <c:v>14000</c:v>
                </c:pt>
                <c:pt idx="140">
                  <c:v>14100</c:v>
                </c:pt>
                <c:pt idx="141">
                  <c:v>14200</c:v>
                </c:pt>
                <c:pt idx="142">
                  <c:v>14300</c:v>
                </c:pt>
                <c:pt idx="143">
                  <c:v>14400</c:v>
                </c:pt>
                <c:pt idx="144">
                  <c:v>14500</c:v>
                </c:pt>
                <c:pt idx="145">
                  <c:v>14600</c:v>
                </c:pt>
                <c:pt idx="146">
                  <c:v>14700</c:v>
                </c:pt>
                <c:pt idx="147">
                  <c:v>14800</c:v>
                </c:pt>
                <c:pt idx="148">
                  <c:v>14900</c:v>
                </c:pt>
                <c:pt idx="149">
                  <c:v>15000</c:v>
                </c:pt>
                <c:pt idx="150">
                  <c:v>15100</c:v>
                </c:pt>
                <c:pt idx="151">
                  <c:v>15200</c:v>
                </c:pt>
                <c:pt idx="152">
                  <c:v>15300</c:v>
                </c:pt>
                <c:pt idx="153">
                  <c:v>15400</c:v>
                </c:pt>
                <c:pt idx="154">
                  <c:v>15500</c:v>
                </c:pt>
                <c:pt idx="155">
                  <c:v>15600</c:v>
                </c:pt>
                <c:pt idx="156">
                  <c:v>15700</c:v>
                </c:pt>
                <c:pt idx="157">
                  <c:v>15800</c:v>
                </c:pt>
                <c:pt idx="158">
                  <c:v>15900</c:v>
                </c:pt>
                <c:pt idx="159">
                  <c:v>16000</c:v>
                </c:pt>
                <c:pt idx="160">
                  <c:v>16100</c:v>
                </c:pt>
                <c:pt idx="161">
                  <c:v>16200</c:v>
                </c:pt>
                <c:pt idx="162">
                  <c:v>16300</c:v>
                </c:pt>
                <c:pt idx="163">
                  <c:v>16400</c:v>
                </c:pt>
                <c:pt idx="164">
                  <c:v>16500</c:v>
                </c:pt>
                <c:pt idx="165">
                  <c:v>16600</c:v>
                </c:pt>
                <c:pt idx="166">
                  <c:v>16700</c:v>
                </c:pt>
                <c:pt idx="167">
                  <c:v>16800</c:v>
                </c:pt>
                <c:pt idx="168">
                  <c:v>16900</c:v>
                </c:pt>
                <c:pt idx="169">
                  <c:v>17000</c:v>
                </c:pt>
                <c:pt idx="170">
                  <c:v>17100</c:v>
                </c:pt>
                <c:pt idx="171">
                  <c:v>17200</c:v>
                </c:pt>
                <c:pt idx="172">
                  <c:v>17300</c:v>
                </c:pt>
                <c:pt idx="173">
                  <c:v>17400</c:v>
                </c:pt>
                <c:pt idx="174">
                  <c:v>17500</c:v>
                </c:pt>
                <c:pt idx="175">
                  <c:v>17600</c:v>
                </c:pt>
                <c:pt idx="176">
                  <c:v>17700</c:v>
                </c:pt>
                <c:pt idx="177">
                  <c:v>17800</c:v>
                </c:pt>
                <c:pt idx="178">
                  <c:v>17900</c:v>
                </c:pt>
                <c:pt idx="179">
                  <c:v>18000</c:v>
                </c:pt>
                <c:pt idx="180">
                  <c:v>18100</c:v>
                </c:pt>
                <c:pt idx="181">
                  <c:v>18200</c:v>
                </c:pt>
                <c:pt idx="182">
                  <c:v>18300</c:v>
                </c:pt>
                <c:pt idx="183">
                  <c:v>18400</c:v>
                </c:pt>
                <c:pt idx="184">
                  <c:v>18500</c:v>
                </c:pt>
                <c:pt idx="185">
                  <c:v>18600</c:v>
                </c:pt>
                <c:pt idx="186">
                  <c:v>18700</c:v>
                </c:pt>
                <c:pt idx="187">
                  <c:v>18800</c:v>
                </c:pt>
                <c:pt idx="188">
                  <c:v>18900</c:v>
                </c:pt>
                <c:pt idx="189">
                  <c:v>19000</c:v>
                </c:pt>
                <c:pt idx="190">
                  <c:v>19100</c:v>
                </c:pt>
                <c:pt idx="191">
                  <c:v>19200</c:v>
                </c:pt>
                <c:pt idx="192">
                  <c:v>19300</c:v>
                </c:pt>
                <c:pt idx="193">
                  <c:v>19400</c:v>
                </c:pt>
                <c:pt idx="194">
                  <c:v>19500</c:v>
                </c:pt>
                <c:pt idx="195">
                  <c:v>19600</c:v>
                </c:pt>
                <c:pt idx="196">
                  <c:v>19700</c:v>
                </c:pt>
                <c:pt idx="197">
                  <c:v>19800</c:v>
                </c:pt>
                <c:pt idx="198">
                  <c:v>19900</c:v>
                </c:pt>
                <c:pt idx="199">
                  <c:v>20000</c:v>
                </c:pt>
                <c:pt idx="200">
                  <c:v>20100</c:v>
                </c:pt>
                <c:pt idx="201">
                  <c:v>20200</c:v>
                </c:pt>
                <c:pt idx="202">
                  <c:v>20300</c:v>
                </c:pt>
                <c:pt idx="203">
                  <c:v>20400</c:v>
                </c:pt>
                <c:pt idx="204">
                  <c:v>20500</c:v>
                </c:pt>
                <c:pt idx="205">
                  <c:v>20600</c:v>
                </c:pt>
                <c:pt idx="206">
                  <c:v>20700</c:v>
                </c:pt>
                <c:pt idx="207">
                  <c:v>20800</c:v>
                </c:pt>
                <c:pt idx="208">
                  <c:v>20900</c:v>
                </c:pt>
                <c:pt idx="209">
                  <c:v>21000</c:v>
                </c:pt>
                <c:pt idx="210">
                  <c:v>21100</c:v>
                </c:pt>
                <c:pt idx="211">
                  <c:v>21200</c:v>
                </c:pt>
                <c:pt idx="212">
                  <c:v>21300</c:v>
                </c:pt>
                <c:pt idx="213">
                  <c:v>21400</c:v>
                </c:pt>
                <c:pt idx="214">
                  <c:v>21500</c:v>
                </c:pt>
                <c:pt idx="215">
                  <c:v>21600</c:v>
                </c:pt>
                <c:pt idx="216">
                  <c:v>21700</c:v>
                </c:pt>
                <c:pt idx="217">
                  <c:v>21800</c:v>
                </c:pt>
                <c:pt idx="218">
                  <c:v>21900</c:v>
                </c:pt>
                <c:pt idx="219">
                  <c:v>22000</c:v>
                </c:pt>
                <c:pt idx="220">
                  <c:v>22100</c:v>
                </c:pt>
                <c:pt idx="221">
                  <c:v>22200</c:v>
                </c:pt>
                <c:pt idx="222">
                  <c:v>22300</c:v>
                </c:pt>
                <c:pt idx="223">
                  <c:v>22400</c:v>
                </c:pt>
                <c:pt idx="224">
                  <c:v>22500</c:v>
                </c:pt>
                <c:pt idx="225">
                  <c:v>22600</c:v>
                </c:pt>
                <c:pt idx="226">
                  <c:v>22700</c:v>
                </c:pt>
                <c:pt idx="227">
                  <c:v>22800</c:v>
                </c:pt>
                <c:pt idx="228">
                  <c:v>22900</c:v>
                </c:pt>
                <c:pt idx="229">
                  <c:v>23000</c:v>
                </c:pt>
                <c:pt idx="230">
                  <c:v>23100</c:v>
                </c:pt>
                <c:pt idx="231">
                  <c:v>23200</c:v>
                </c:pt>
                <c:pt idx="232">
                  <c:v>23300</c:v>
                </c:pt>
                <c:pt idx="233">
                  <c:v>23400</c:v>
                </c:pt>
                <c:pt idx="234">
                  <c:v>23500</c:v>
                </c:pt>
                <c:pt idx="235">
                  <c:v>23600</c:v>
                </c:pt>
                <c:pt idx="236">
                  <c:v>23700</c:v>
                </c:pt>
                <c:pt idx="237">
                  <c:v>23800</c:v>
                </c:pt>
                <c:pt idx="238">
                  <c:v>23900</c:v>
                </c:pt>
                <c:pt idx="239">
                  <c:v>24000</c:v>
                </c:pt>
                <c:pt idx="240">
                  <c:v>24100</c:v>
                </c:pt>
                <c:pt idx="241">
                  <c:v>24200</c:v>
                </c:pt>
                <c:pt idx="242">
                  <c:v>24300</c:v>
                </c:pt>
                <c:pt idx="243">
                  <c:v>24400</c:v>
                </c:pt>
                <c:pt idx="244">
                  <c:v>24500</c:v>
                </c:pt>
                <c:pt idx="245">
                  <c:v>24600</c:v>
                </c:pt>
                <c:pt idx="246">
                  <c:v>24700</c:v>
                </c:pt>
                <c:pt idx="247">
                  <c:v>24800</c:v>
                </c:pt>
                <c:pt idx="248">
                  <c:v>24900</c:v>
                </c:pt>
                <c:pt idx="249">
                  <c:v>25000</c:v>
                </c:pt>
                <c:pt idx="250">
                  <c:v>25100</c:v>
                </c:pt>
                <c:pt idx="251">
                  <c:v>25200</c:v>
                </c:pt>
                <c:pt idx="252">
                  <c:v>25300</c:v>
                </c:pt>
                <c:pt idx="253">
                  <c:v>25400</c:v>
                </c:pt>
                <c:pt idx="254">
                  <c:v>25500</c:v>
                </c:pt>
                <c:pt idx="255">
                  <c:v>25600</c:v>
                </c:pt>
                <c:pt idx="256">
                  <c:v>25700</c:v>
                </c:pt>
                <c:pt idx="257">
                  <c:v>25800</c:v>
                </c:pt>
                <c:pt idx="258">
                  <c:v>25900</c:v>
                </c:pt>
                <c:pt idx="259">
                  <c:v>26000</c:v>
                </c:pt>
                <c:pt idx="260">
                  <c:v>26100</c:v>
                </c:pt>
                <c:pt idx="261">
                  <c:v>26200</c:v>
                </c:pt>
                <c:pt idx="262">
                  <c:v>26300</c:v>
                </c:pt>
                <c:pt idx="263">
                  <c:v>26400</c:v>
                </c:pt>
                <c:pt idx="264">
                  <c:v>26500</c:v>
                </c:pt>
                <c:pt idx="265">
                  <c:v>26600</c:v>
                </c:pt>
                <c:pt idx="266">
                  <c:v>26700</c:v>
                </c:pt>
                <c:pt idx="267">
                  <c:v>26800</c:v>
                </c:pt>
                <c:pt idx="268">
                  <c:v>26900</c:v>
                </c:pt>
                <c:pt idx="269">
                  <c:v>27000</c:v>
                </c:pt>
                <c:pt idx="270">
                  <c:v>27100</c:v>
                </c:pt>
                <c:pt idx="271">
                  <c:v>27200</c:v>
                </c:pt>
                <c:pt idx="272">
                  <c:v>27300</c:v>
                </c:pt>
                <c:pt idx="273">
                  <c:v>27400</c:v>
                </c:pt>
                <c:pt idx="274">
                  <c:v>27500</c:v>
                </c:pt>
                <c:pt idx="275">
                  <c:v>27600</c:v>
                </c:pt>
                <c:pt idx="276">
                  <c:v>27700</c:v>
                </c:pt>
                <c:pt idx="277">
                  <c:v>27800</c:v>
                </c:pt>
                <c:pt idx="278">
                  <c:v>27900</c:v>
                </c:pt>
                <c:pt idx="279">
                  <c:v>28000</c:v>
                </c:pt>
                <c:pt idx="280">
                  <c:v>28100</c:v>
                </c:pt>
                <c:pt idx="281">
                  <c:v>28200</c:v>
                </c:pt>
                <c:pt idx="282">
                  <c:v>28300</c:v>
                </c:pt>
                <c:pt idx="283">
                  <c:v>28400</c:v>
                </c:pt>
                <c:pt idx="284">
                  <c:v>28500</c:v>
                </c:pt>
                <c:pt idx="285">
                  <c:v>28600</c:v>
                </c:pt>
                <c:pt idx="286">
                  <c:v>28700</c:v>
                </c:pt>
                <c:pt idx="287">
                  <c:v>28800</c:v>
                </c:pt>
                <c:pt idx="288">
                  <c:v>28900</c:v>
                </c:pt>
                <c:pt idx="289">
                  <c:v>29000</c:v>
                </c:pt>
                <c:pt idx="290">
                  <c:v>29100</c:v>
                </c:pt>
                <c:pt idx="291">
                  <c:v>29200</c:v>
                </c:pt>
                <c:pt idx="292">
                  <c:v>29300</c:v>
                </c:pt>
                <c:pt idx="293">
                  <c:v>29400</c:v>
                </c:pt>
                <c:pt idx="294">
                  <c:v>29500</c:v>
                </c:pt>
                <c:pt idx="295">
                  <c:v>29600</c:v>
                </c:pt>
                <c:pt idx="296">
                  <c:v>29700</c:v>
                </c:pt>
                <c:pt idx="297">
                  <c:v>29800</c:v>
                </c:pt>
                <c:pt idx="298">
                  <c:v>29900</c:v>
                </c:pt>
                <c:pt idx="299">
                  <c:v>30000</c:v>
                </c:pt>
              </c:numCache>
            </c:numRef>
          </c:xVal>
          <c:yVal>
            <c:numRef>
              <c:f>ABCD_1200K!$B$2:$B$301</c:f>
              <c:numCache>
                <c:formatCode>General</c:formatCode>
                <c:ptCount val="300"/>
                <c:pt idx="0">
                  <c:v>-2517476.0893948502</c:v>
                </c:pt>
                <c:pt idx="1">
                  <c:v>-2405288.2728120601</c:v>
                </c:pt>
                <c:pt idx="2">
                  <c:v>-2303156.52357801</c:v>
                </c:pt>
                <c:pt idx="3">
                  <c:v>-2204596.4962476999</c:v>
                </c:pt>
                <c:pt idx="4">
                  <c:v>-2113206.5795046398</c:v>
                </c:pt>
                <c:pt idx="5">
                  <c:v>-2023193.6850029901</c:v>
                </c:pt>
                <c:pt idx="6">
                  <c:v>-1941936.22454592</c:v>
                </c:pt>
                <c:pt idx="7">
                  <c:v>-1863296.58900187</c:v>
                </c:pt>
                <c:pt idx="8">
                  <c:v>-1795409.40813824</c:v>
                </c:pt>
                <c:pt idx="9">
                  <c:v>-1735737.99703716</c:v>
                </c:pt>
                <c:pt idx="10">
                  <c:v>-1678125.4124507899</c:v>
                </c:pt>
                <c:pt idx="11">
                  <c:v>-1628382.41299153</c:v>
                </c:pt>
                <c:pt idx="12">
                  <c:v>-1586533.3220540299</c:v>
                </c:pt>
                <c:pt idx="13">
                  <c:v>-1549547.3939058101</c:v>
                </c:pt>
                <c:pt idx="14">
                  <c:v>-1514156.79692489</c:v>
                </c:pt>
                <c:pt idx="15">
                  <c:v>-1485211.7070537501</c:v>
                </c:pt>
                <c:pt idx="16">
                  <c:v>-1458311.43294561</c:v>
                </c:pt>
                <c:pt idx="17">
                  <c:v>-1434404.5129571001</c:v>
                </c:pt>
                <c:pt idx="18">
                  <c:v>-1416347.5884348201</c:v>
                </c:pt>
                <c:pt idx="19">
                  <c:v>-1396434.89016759</c:v>
                </c:pt>
                <c:pt idx="20">
                  <c:v>-1377620.5658412799</c:v>
                </c:pt>
                <c:pt idx="21">
                  <c:v>-1363059.3825473201</c:v>
                </c:pt>
                <c:pt idx="22">
                  <c:v>-1351132.1046575899</c:v>
                </c:pt>
                <c:pt idx="23">
                  <c:v>-1341272.57555637</c:v>
                </c:pt>
                <c:pt idx="24">
                  <c:v>-1335086.6680332101</c:v>
                </c:pt>
                <c:pt idx="25">
                  <c:v>-1323284.0244144399</c:v>
                </c:pt>
                <c:pt idx="26">
                  <c:v>-1319018.73716034</c:v>
                </c:pt>
                <c:pt idx="27">
                  <c:v>-1309942.0694407199</c:v>
                </c:pt>
                <c:pt idx="28">
                  <c:v>-1301138.69189939</c:v>
                </c:pt>
                <c:pt idx="29">
                  <c:v>-1297569.0392418499</c:v>
                </c:pt>
                <c:pt idx="30">
                  <c:v>-1293121.90961674</c:v>
                </c:pt>
                <c:pt idx="31">
                  <c:v>-1288099.2504692799</c:v>
                </c:pt>
                <c:pt idx="32">
                  <c:v>-1284513.7800179</c:v>
                </c:pt>
                <c:pt idx="33">
                  <c:v>-1281678.9631562899</c:v>
                </c:pt>
                <c:pt idx="34">
                  <c:v>-1274823.90526329</c:v>
                </c:pt>
                <c:pt idx="35">
                  <c:v>-1275000.93909538</c:v>
                </c:pt>
                <c:pt idx="36">
                  <c:v>-1273696.21270836</c:v>
                </c:pt>
                <c:pt idx="37">
                  <c:v>-1272733.66056794</c:v>
                </c:pt>
                <c:pt idx="38">
                  <c:v>-1267551.4939888101</c:v>
                </c:pt>
                <c:pt idx="39">
                  <c:v>-1267286.9235259001</c:v>
                </c:pt>
                <c:pt idx="40">
                  <c:v>-1266689.75324456</c:v>
                </c:pt>
                <c:pt idx="41">
                  <c:v>-1261026.7048895401</c:v>
                </c:pt>
                <c:pt idx="42">
                  <c:v>-1261863.71737361</c:v>
                </c:pt>
                <c:pt idx="43">
                  <c:v>-1260484.19598606</c:v>
                </c:pt>
                <c:pt idx="44">
                  <c:v>-1260904.09779237</c:v>
                </c:pt>
                <c:pt idx="45">
                  <c:v>-1257449.5270054201</c:v>
                </c:pt>
                <c:pt idx="46">
                  <c:v>-1259698.4875876501</c:v>
                </c:pt>
                <c:pt idx="47">
                  <c:v>-1260163.5995181799</c:v>
                </c:pt>
                <c:pt idx="48">
                  <c:v>-1258453.3695422399</c:v>
                </c:pt>
                <c:pt idx="49">
                  <c:v>-1256463.07097873</c:v>
                </c:pt>
                <c:pt idx="50">
                  <c:v>-1255073.20189229</c:v>
                </c:pt>
                <c:pt idx="51">
                  <c:v>-1256562.32790961</c:v>
                </c:pt>
                <c:pt idx="52">
                  <c:v>-1257182.2236222399</c:v>
                </c:pt>
                <c:pt idx="53">
                  <c:v>-1254032.4053800099</c:v>
                </c:pt>
                <c:pt idx="54">
                  <c:v>-1251685.7592726401</c:v>
                </c:pt>
                <c:pt idx="55">
                  <c:v>-1251111.60437097</c:v>
                </c:pt>
                <c:pt idx="56">
                  <c:v>-1249703.7400341099</c:v>
                </c:pt>
                <c:pt idx="57">
                  <c:v>-1249085.4501126499</c:v>
                </c:pt>
                <c:pt idx="58">
                  <c:v>-1248982.45425537</c:v>
                </c:pt>
                <c:pt idx="59">
                  <c:v>-1252765.85816235</c:v>
                </c:pt>
                <c:pt idx="60">
                  <c:v>-1253522.2855072899</c:v>
                </c:pt>
                <c:pt idx="61">
                  <c:v>-1253850.34737426</c:v>
                </c:pt>
                <c:pt idx="62">
                  <c:v>-1254143.5668079399</c:v>
                </c:pt>
                <c:pt idx="63">
                  <c:v>-1249203.7769063399</c:v>
                </c:pt>
                <c:pt idx="64">
                  <c:v>-1250954.0074825501</c:v>
                </c:pt>
                <c:pt idx="65">
                  <c:v>-1250962.1227643201</c:v>
                </c:pt>
                <c:pt idx="66">
                  <c:v>-1251448.56563069</c:v>
                </c:pt>
                <c:pt idx="67">
                  <c:v>-1251506.9316070499</c:v>
                </c:pt>
                <c:pt idx="68">
                  <c:v>-1254963.0661394901</c:v>
                </c:pt>
                <c:pt idx="69">
                  <c:v>-1250833.0255454199</c:v>
                </c:pt>
                <c:pt idx="70">
                  <c:v>-1254767.6803087599</c:v>
                </c:pt>
                <c:pt idx="71">
                  <c:v>-1254510.47953842</c:v>
                </c:pt>
                <c:pt idx="72">
                  <c:v>-1254979.02738905</c:v>
                </c:pt>
                <c:pt idx="73">
                  <c:v>-1252650.43128521</c:v>
                </c:pt>
                <c:pt idx="74">
                  <c:v>-1250455.8761374401</c:v>
                </c:pt>
                <c:pt idx="75">
                  <c:v>-1250726.75213206</c:v>
                </c:pt>
                <c:pt idx="76">
                  <c:v>-1251036.9403574599</c:v>
                </c:pt>
                <c:pt idx="77">
                  <c:v>-1246692.9865192401</c:v>
                </c:pt>
                <c:pt idx="78">
                  <c:v>-1246439.8824342799</c:v>
                </c:pt>
                <c:pt idx="79">
                  <c:v>-1248049.4425849</c:v>
                </c:pt>
                <c:pt idx="80">
                  <c:v>-1249643.0503314801</c:v>
                </c:pt>
                <c:pt idx="81">
                  <c:v>-1249233.48630497</c:v>
                </c:pt>
                <c:pt idx="82">
                  <c:v>-1246631.54941716</c:v>
                </c:pt>
                <c:pt idx="83">
                  <c:v>-1245220.80131755</c:v>
                </c:pt>
                <c:pt idx="84">
                  <c:v>-1242775.7074835901</c:v>
                </c:pt>
                <c:pt idx="85">
                  <c:v>-1247416.49418307</c:v>
                </c:pt>
                <c:pt idx="86">
                  <c:v>-1248802.6886515799</c:v>
                </c:pt>
                <c:pt idx="87">
                  <c:v>-1250229.39855057</c:v>
                </c:pt>
                <c:pt idx="88">
                  <c:v>-1251197.0927439299</c:v>
                </c:pt>
                <c:pt idx="89">
                  <c:v>-1255564.90300519</c:v>
                </c:pt>
                <c:pt idx="90">
                  <c:v>-1253145.7770418299</c:v>
                </c:pt>
                <c:pt idx="91">
                  <c:v>-1253085.83027572</c:v>
                </c:pt>
                <c:pt idx="92">
                  <c:v>-1246630.2748151401</c:v>
                </c:pt>
                <c:pt idx="93">
                  <c:v>-1251222.7271207599</c:v>
                </c:pt>
                <c:pt idx="94">
                  <c:v>-1251655.3811035501</c:v>
                </c:pt>
                <c:pt idx="95">
                  <c:v>-1249011.6537863701</c:v>
                </c:pt>
                <c:pt idx="96">
                  <c:v>-1250057.40670762</c:v>
                </c:pt>
                <c:pt idx="97">
                  <c:v>-1252230.9586072101</c:v>
                </c:pt>
                <c:pt idx="98">
                  <c:v>-1250440.3543316701</c:v>
                </c:pt>
                <c:pt idx="99">
                  <c:v>-1247172.59261148</c:v>
                </c:pt>
                <c:pt idx="100">
                  <c:v>-1249560.51449675</c:v>
                </c:pt>
                <c:pt idx="101">
                  <c:v>-1249316.7032064199</c:v>
                </c:pt>
                <c:pt idx="102">
                  <c:v>-1254069.8818819399</c:v>
                </c:pt>
                <c:pt idx="103">
                  <c:v>-1251503.0223982399</c:v>
                </c:pt>
                <c:pt idx="104">
                  <c:v>-1251115.7748146099</c:v>
                </c:pt>
                <c:pt idx="105">
                  <c:v>-1253362.0057386199</c:v>
                </c:pt>
                <c:pt idx="106">
                  <c:v>-1250119.08166188</c:v>
                </c:pt>
                <c:pt idx="107">
                  <c:v>-1252135.9527831399</c:v>
                </c:pt>
                <c:pt idx="108">
                  <c:v>-1250443.47641805</c:v>
                </c:pt>
                <c:pt idx="109">
                  <c:v>-1249965.4121151301</c:v>
                </c:pt>
                <c:pt idx="110">
                  <c:v>-1251933.1230623401</c:v>
                </c:pt>
                <c:pt idx="111">
                  <c:v>-1250812.09678379</c:v>
                </c:pt>
                <c:pt idx="112">
                  <c:v>-1248974.78913123</c:v>
                </c:pt>
                <c:pt idx="113">
                  <c:v>-1253965.71025378</c:v>
                </c:pt>
                <c:pt idx="114">
                  <c:v>-1249255.8156719501</c:v>
                </c:pt>
                <c:pt idx="115">
                  <c:v>-1248181.1280888601</c:v>
                </c:pt>
                <c:pt idx="116">
                  <c:v>-1252968.1078516899</c:v>
                </c:pt>
                <c:pt idx="117">
                  <c:v>-1250609.7496177901</c:v>
                </c:pt>
                <c:pt idx="118">
                  <c:v>-1252094.6295101999</c:v>
                </c:pt>
                <c:pt idx="119">
                  <c:v>-1251352.3913746499</c:v>
                </c:pt>
                <c:pt idx="120">
                  <c:v>-1251387.0957670501</c:v>
                </c:pt>
                <c:pt idx="121">
                  <c:v>-1250353.23463214</c:v>
                </c:pt>
                <c:pt idx="122">
                  <c:v>-1253655.8730834699</c:v>
                </c:pt>
                <c:pt idx="123">
                  <c:v>-1251242.1401328801</c:v>
                </c:pt>
                <c:pt idx="124">
                  <c:v>-1253945.5192210199</c:v>
                </c:pt>
                <c:pt idx="125">
                  <c:v>-1253407.8409803801</c:v>
                </c:pt>
                <c:pt idx="126">
                  <c:v>-1252990.0347293301</c:v>
                </c:pt>
                <c:pt idx="127">
                  <c:v>-1252087.40579278</c:v>
                </c:pt>
                <c:pt idx="128">
                  <c:v>-1254785.65757351</c:v>
                </c:pt>
                <c:pt idx="129">
                  <c:v>-1248511.8104654299</c:v>
                </c:pt>
                <c:pt idx="130">
                  <c:v>-1253564.7661602499</c:v>
                </c:pt>
                <c:pt idx="131">
                  <c:v>-1249420.0943639299</c:v>
                </c:pt>
                <c:pt idx="132">
                  <c:v>-1250237.08327672</c:v>
                </c:pt>
                <c:pt idx="133">
                  <c:v>-1252355.1335314801</c:v>
                </c:pt>
                <c:pt idx="134">
                  <c:v>-1253742.1374422901</c:v>
                </c:pt>
                <c:pt idx="135">
                  <c:v>-1250251.32963033</c:v>
                </c:pt>
                <c:pt idx="136">
                  <c:v>-1252295.4995643499</c:v>
                </c:pt>
                <c:pt idx="137">
                  <c:v>-1253356.05053246</c:v>
                </c:pt>
                <c:pt idx="138">
                  <c:v>-1255715.5578667901</c:v>
                </c:pt>
                <c:pt idx="139">
                  <c:v>-1249323.6730573799</c:v>
                </c:pt>
                <c:pt idx="140">
                  <c:v>-1252636.4298701901</c:v>
                </c:pt>
                <c:pt idx="141">
                  <c:v>-1249734.1659351599</c:v>
                </c:pt>
                <c:pt idx="142">
                  <c:v>-1253302.4824531199</c:v>
                </c:pt>
                <c:pt idx="143">
                  <c:v>-1249656.6921617901</c:v>
                </c:pt>
                <c:pt idx="144">
                  <c:v>-1252188.6387187601</c:v>
                </c:pt>
                <c:pt idx="145">
                  <c:v>-1251351.6846775401</c:v>
                </c:pt>
                <c:pt idx="146">
                  <c:v>-1250667.2579745699</c:v>
                </c:pt>
                <c:pt idx="147">
                  <c:v>-1251567.8225166399</c:v>
                </c:pt>
                <c:pt idx="148">
                  <c:v>-1250608.9627370699</c:v>
                </c:pt>
                <c:pt idx="149">
                  <c:v>-1250757.89827913</c:v>
                </c:pt>
                <c:pt idx="150">
                  <c:v>-1254445.76338901</c:v>
                </c:pt>
                <c:pt idx="151">
                  <c:v>-1255455.2515924601</c:v>
                </c:pt>
                <c:pt idx="152">
                  <c:v>-1250781.46459931</c:v>
                </c:pt>
                <c:pt idx="153">
                  <c:v>-1251116.0122519601</c:v>
                </c:pt>
                <c:pt idx="154">
                  <c:v>-1249322.31915389</c:v>
                </c:pt>
                <c:pt idx="155">
                  <c:v>-1249781.78561349</c:v>
                </c:pt>
                <c:pt idx="156">
                  <c:v>-1253101.4408145</c:v>
                </c:pt>
                <c:pt idx="157">
                  <c:v>-1247730.8402227799</c:v>
                </c:pt>
                <c:pt idx="158">
                  <c:v>-1249736.13060275</c:v>
                </c:pt>
                <c:pt idx="159">
                  <c:v>-1249597.3226578899</c:v>
                </c:pt>
                <c:pt idx="160">
                  <c:v>-1249126.5845516301</c:v>
                </c:pt>
                <c:pt idx="161">
                  <c:v>-1248991.5491847701</c:v>
                </c:pt>
                <c:pt idx="162">
                  <c:v>-1250126.0340628501</c:v>
                </c:pt>
                <c:pt idx="163">
                  <c:v>-1250543.4469701501</c:v>
                </c:pt>
                <c:pt idx="164">
                  <c:v>-1251212.12413484</c:v>
                </c:pt>
                <c:pt idx="165">
                  <c:v>-1250018.21259327</c:v>
                </c:pt>
                <c:pt idx="166">
                  <c:v>-1251003.3890081099</c:v>
                </c:pt>
                <c:pt idx="167">
                  <c:v>-1251501.8346116</c:v>
                </c:pt>
                <c:pt idx="168">
                  <c:v>-1249621.38114423</c:v>
                </c:pt>
                <c:pt idx="169">
                  <c:v>-1255193.25847758</c:v>
                </c:pt>
                <c:pt idx="170">
                  <c:v>-1248750.5296722199</c:v>
                </c:pt>
                <c:pt idx="171">
                  <c:v>-1250373.4580405999</c:v>
                </c:pt>
                <c:pt idx="172">
                  <c:v>-1250461.50960697</c:v>
                </c:pt>
                <c:pt idx="173">
                  <c:v>-1246036.40885657</c:v>
                </c:pt>
                <c:pt idx="174">
                  <c:v>-1247028.8447201899</c:v>
                </c:pt>
                <c:pt idx="175">
                  <c:v>-1246787.6314832</c:v>
                </c:pt>
                <c:pt idx="176">
                  <c:v>-1247238.3179075101</c:v>
                </c:pt>
                <c:pt idx="177">
                  <c:v>-1247689.6030104801</c:v>
                </c:pt>
                <c:pt idx="178">
                  <c:v>-1254034.95009843</c:v>
                </c:pt>
                <c:pt idx="179">
                  <c:v>-1251454.7134960301</c:v>
                </c:pt>
                <c:pt idx="180">
                  <c:v>-1250383.7162486899</c:v>
                </c:pt>
                <c:pt idx="181">
                  <c:v>-1252369.1601811401</c:v>
                </c:pt>
                <c:pt idx="182">
                  <c:v>-1251390.34012114</c:v>
                </c:pt>
                <c:pt idx="183">
                  <c:v>-1251211.3029952999</c:v>
                </c:pt>
                <c:pt idx="184">
                  <c:v>-1247457.7165107799</c:v>
                </c:pt>
                <c:pt idx="185">
                  <c:v>-1245998.5782933601</c:v>
                </c:pt>
                <c:pt idx="186">
                  <c:v>-1249573.4803184301</c:v>
                </c:pt>
                <c:pt idx="187">
                  <c:v>-1244855.8348803499</c:v>
                </c:pt>
                <c:pt idx="188">
                  <c:v>-1250617.726973</c:v>
                </c:pt>
                <c:pt idx="189">
                  <c:v>-1254274.5801881601</c:v>
                </c:pt>
                <c:pt idx="190">
                  <c:v>-1250011.4805823001</c:v>
                </c:pt>
                <c:pt idx="191">
                  <c:v>-1252010.3449609301</c:v>
                </c:pt>
                <c:pt idx="192">
                  <c:v>-1248167.33515521</c:v>
                </c:pt>
                <c:pt idx="193">
                  <c:v>-1251003.23332113</c:v>
                </c:pt>
                <c:pt idx="194">
                  <c:v>-1246946.8685627601</c:v>
                </c:pt>
                <c:pt idx="195">
                  <c:v>-1249295.6108524201</c:v>
                </c:pt>
                <c:pt idx="196">
                  <c:v>-1252251.03920692</c:v>
                </c:pt>
                <c:pt idx="197">
                  <c:v>-1247702.8049273801</c:v>
                </c:pt>
                <c:pt idx="198">
                  <c:v>-1250656.7960725999</c:v>
                </c:pt>
                <c:pt idx="199">
                  <c:v>-1251354.2673007301</c:v>
                </c:pt>
                <c:pt idx="200">
                  <c:v>-1249636.8246798201</c:v>
                </c:pt>
                <c:pt idx="201">
                  <c:v>-1249902.7056690899</c:v>
                </c:pt>
                <c:pt idx="202">
                  <c:v>-1247925.74176272</c:v>
                </c:pt>
                <c:pt idx="203">
                  <c:v>-1253381.28039265</c:v>
                </c:pt>
                <c:pt idx="204">
                  <c:v>-1247995.8722898799</c:v>
                </c:pt>
                <c:pt idx="205">
                  <c:v>-1251753.4090079099</c:v>
                </c:pt>
                <c:pt idx="206">
                  <c:v>-1251418.6120120899</c:v>
                </c:pt>
                <c:pt idx="207">
                  <c:v>-1250201.57459212</c:v>
                </c:pt>
                <c:pt idx="208">
                  <c:v>-1250861.6380728499</c:v>
                </c:pt>
                <c:pt idx="209">
                  <c:v>-1248717.47951617</c:v>
                </c:pt>
                <c:pt idx="210">
                  <c:v>-1248139.83199668</c:v>
                </c:pt>
                <c:pt idx="211">
                  <c:v>-1248880.4115889899</c:v>
                </c:pt>
                <c:pt idx="212">
                  <c:v>-1251844.42684388</c:v>
                </c:pt>
                <c:pt idx="213">
                  <c:v>-1248716.62972468</c:v>
                </c:pt>
                <c:pt idx="214">
                  <c:v>-1247630.86013401</c:v>
                </c:pt>
                <c:pt idx="215">
                  <c:v>-1249039.01678545</c:v>
                </c:pt>
                <c:pt idx="216">
                  <c:v>-1246421.2764244401</c:v>
                </c:pt>
                <c:pt idx="217">
                  <c:v>-1245102.2626648601</c:v>
                </c:pt>
                <c:pt idx="218">
                  <c:v>-1249875.55416907</c:v>
                </c:pt>
                <c:pt idx="219">
                  <c:v>-1247276.93474007</c:v>
                </c:pt>
                <c:pt idx="220">
                  <c:v>-1247110.10887249</c:v>
                </c:pt>
                <c:pt idx="221">
                  <c:v>-1249151.64391385</c:v>
                </c:pt>
                <c:pt idx="222">
                  <c:v>-1247277.4068098101</c:v>
                </c:pt>
                <c:pt idx="223">
                  <c:v>-1245363.84640425</c:v>
                </c:pt>
                <c:pt idx="224">
                  <c:v>-1244250.6321359901</c:v>
                </c:pt>
                <c:pt idx="225">
                  <c:v>-1246229.2301344301</c:v>
                </c:pt>
                <c:pt idx="226">
                  <c:v>-1245924.1519546499</c:v>
                </c:pt>
                <c:pt idx="227">
                  <c:v>-1247089.0104608301</c:v>
                </c:pt>
                <c:pt idx="228">
                  <c:v>-1245375.61776233</c:v>
                </c:pt>
                <c:pt idx="229">
                  <c:v>-1245615.34137333</c:v>
                </c:pt>
                <c:pt idx="230">
                  <c:v>-1244940.1713980199</c:v>
                </c:pt>
                <c:pt idx="231">
                  <c:v>-1251000.5586478701</c:v>
                </c:pt>
                <c:pt idx="232">
                  <c:v>-1251958.8721079901</c:v>
                </c:pt>
                <c:pt idx="233">
                  <c:v>-1250834.68245582</c:v>
                </c:pt>
                <c:pt idx="234">
                  <c:v>-1250085.87044278</c:v>
                </c:pt>
                <c:pt idx="235">
                  <c:v>-1247191.83665443</c:v>
                </c:pt>
                <c:pt idx="236">
                  <c:v>-1253109.0052628999</c:v>
                </c:pt>
                <c:pt idx="237">
                  <c:v>-1250521.7551178699</c:v>
                </c:pt>
                <c:pt idx="238">
                  <c:v>-1248992.99220258</c:v>
                </c:pt>
                <c:pt idx="239">
                  <c:v>-1248472.2373109499</c:v>
                </c:pt>
                <c:pt idx="240">
                  <c:v>-1251438.9144355799</c:v>
                </c:pt>
                <c:pt idx="241">
                  <c:v>-1246945.7683159499</c:v>
                </c:pt>
                <c:pt idx="242">
                  <c:v>-1251097.8249692</c:v>
                </c:pt>
                <c:pt idx="243">
                  <c:v>-1249104.0536233201</c:v>
                </c:pt>
                <c:pt idx="244">
                  <c:v>-1250696.15336547</c:v>
                </c:pt>
                <c:pt idx="245">
                  <c:v>-1252146.78428614</c:v>
                </c:pt>
                <c:pt idx="246">
                  <c:v>-1252248.10002357</c:v>
                </c:pt>
                <c:pt idx="247">
                  <c:v>-1247830.35729679</c:v>
                </c:pt>
                <c:pt idx="248">
                  <c:v>-1249958.8894042701</c:v>
                </c:pt>
                <c:pt idx="249">
                  <c:v>-1254372.6035336701</c:v>
                </c:pt>
                <c:pt idx="250">
                  <c:v>-1252037.3711738</c:v>
                </c:pt>
                <c:pt idx="251">
                  <c:v>-1255589.2036413001</c:v>
                </c:pt>
                <c:pt idx="252">
                  <c:v>-1249953.1220392</c:v>
                </c:pt>
                <c:pt idx="253">
                  <c:v>-1250271.3972754499</c:v>
                </c:pt>
                <c:pt idx="254">
                  <c:v>-1252059.20193059</c:v>
                </c:pt>
                <c:pt idx="255">
                  <c:v>-1247403.1428370499</c:v>
                </c:pt>
                <c:pt idx="256">
                  <c:v>-1250201.7446123201</c:v>
                </c:pt>
                <c:pt idx="257">
                  <c:v>-1247705.7026495701</c:v>
                </c:pt>
                <c:pt idx="258">
                  <c:v>-1251899.0539245</c:v>
                </c:pt>
                <c:pt idx="259">
                  <c:v>-1248218.6267629699</c:v>
                </c:pt>
                <c:pt idx="260">
                  <c:v>-1249595.3614342499</c:v>
                </c:pt>
                <c:pt idx="261">
                  <c:v>-1249112.45221696</c:v>
                </c:pt>
                <c:pt idx="262">
                  <c:v>-1251967.7428520599</c:v>
                </c:pt>
                <c:pt idx="263">
                  <c:v>-1250277.32573602</c:v>
                </c:pt>
                <c:pt idx="264">
                  <c:v>-1252877.11609482</c:v>
                </c:pt>
                <c:pt idx="265">
                  <c:v>-1251229.04785258</c:v>
                </c:pt>
                <c:pt idx="266">
                  <c:v>-1249935.9783912001</c:v>
                </c:pt>
                <c:pt idx="267">
                  <c:v>-1248593.9226633899</c:v>
                </c:pt>
                <c:pt idx="268">
                  <c:v>-1247025.61762008</c:v>
                </c:pt>
                <c:pt idx="269">
                  <c:v>-1244528.76572731</c:v>
                </c:pt>
                <c:pt idx="270">
                  <c:v>-1246973.58431549</c:v>
                </c:pt>
                <c:pt idx="271">
                  <c:v>-1245998.54229619</c:v>
                </c:pt>
                <c:pt idx="272">
                  <c:v>-1246911.35364908</c:v>
                </c:pt>
                <c:pt idx="273">
                  <c:v>-1245716.5991205899</c:v>
                </c:pt>
                <c:pt idx="274">
                  <c:v>-1249141.10727829</c:v>
                </c:pt>
                <c:pt idx="275">
                  <c:v>-1250078.1481721899</c:v>
                </c:pt>
                <c:pt idx="276">
                  <c:v>-1247400.3841820401</c:v>
                </c:pt>
                <c:pt idx="277">
                  <c:v>-1243496.4540735299</c:v>
                </c:pt>
                <c:pt idx="278">
                  <c:v>-1245163.7412207299</c:v>
                </c:pt>
                <c:pt idx="279">
                  <c:v>-1243428.94737582</c:v>
                </c:pt>
                <c:pt idx="280">
                  <c:v>-1244784.715296</c:v>
                </c:pt>
                <c:pt idx="281">
                  <c:v>-1244057.5168365701</c:v>
                </c:pt>
                <c:pt idx="282">
                  <c:v>-1244781.77096188</c:v>
                </c:pt>
                <c:pt idx="283">
                  <c:v>-1244414.5644227499</c:v>
                </c:pt>
                <c:pt idx="284">
                  <c:v>-1247279.2080620001</c:v>
                </c:pt>
                <c:pt idx="285">
                  <c:v>-1249171.0856189199</c:v>
                </c:pt>
                <c:pt idx="286">
                  <c:v>-1249839.8091462799</c:v>
                </c:pt>
                <c:pt idx="287">
                  <c:v>-1250023.7567475</c:v>
                </c:pt>
                <c:pt idx="288">
                  <c:v>-1247461.48756549</c:v>
                </c:pt>
                <c:pt idx="289">
                  <c:v>-1250260.08774291</c:v>
                </c:pt>
                <c:pt idx="290">
                  <c:v>-1246373.1694731701</c:v>
                </c:pt>
                <c:pt idx="291">
                  <c:v>-1247612.3363799499</c:v>
                </c:pt>
                <c:pt idx="292">
                  <c:v>-1248407.06793349</c:v>
                </c:pt>
                <c:pt idx="293">
                  <c:v>-1247410.0774984099</c:v>
                </c:pt>
                <c:pt idx="294">
                  <c:v>-1249572.2023970501</c:v>
                </c:pt>
                <c:pt idx="295">
                  <c:v>-1251909.0114583501</c:v>
                </c:pt>
                <c:pt idx="296">
                  <c:v>-1249755.5693351999</c:v>
                </c:pt>
                <c:pt idx="297">
                  <c:v>-1252075.16470248</c:v>
                </c:pt>
                <c:pt idx="298">
                  <c:v>-1247792.6632332599</c:v>
                </c:pt>
                <c:pt idx="299">
                  <c:v>-1247669.2239484601</c:v>
                </c:pt>
              </c:numCache>
            </c:numRef>
          </c:yVal>
          <c:smooth val="0"/>
          <c:extLst>
            <c:ext xmlns:c16="http://schemas.microsoft.com/office/drawing/2014/chart" uri="{C3380CC4-5D6E-409C-BE32-E72D297353CC}">
              <c16:uniqueId val="{00000000-A536-4DB4-91DD-17BF472FD898}"/>
            </c:ext>
          </c:extLst>
        </c:ser>
        <c:ser>
          <c:idx val="1"/>
          <c:order val="1"/>
          <c:tx>
            <c:strRef>
              <c:f>ABCD_1200K!$C$1</c:f>
              <c:strCache>
                <c:ptCount val="1"/>
                <c:pt idx="0">
                  <c:v>Kinetic Energy (kJ/mole)</c:v>
                </c:pt>
              </c:strCache>
            </c:strRef>
          </c:tx>
          <c:spPr>
            <a:ln w="19050" cap="rnd">
              <a:solidFill>
                <a:schemeClr val="accent2"/>
              </a:solidFill>
              <a:round/>
            </a:ln>
            <a:effectLst/>
          </c:spPr>
          <c:marker>
            <c:symbol val="none"/>
          </c:marker>
          <c:xVal>
            <c:numRef>
              <c:f>ABCD_1200K!$A$2:$A$301</c:f>
              <c:numCache>
                <c:formatCode>General</c:formatCode>
                <c:ptCount val="300"/>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pt idx="15">
                  <c:v>1600</c:v>
                </c:pt>
                <c:pt idx="16">
                  <c:v>1700</c:v>
                </c:pt>
                <c:pt idx="17">
                  <c:v>1800</c:v>
                </c:pt>
                <c:pt idx="18">
                  <c:v>1900</c:v>
                </c:pt>
                <c:pt idx="19">
                  <c:v>2000</c:v>
                </c:pt>
                <c:pt idx="20">
                  <c:v>2100</c:v>
                </c:pt>
                <c:pt idx="21">
                  <c:v>2200</c:v>
                </c:pt>
                <c:pt idx="22">
                  <c:v>2300</c:v>
                </c:pt>
                <c:pt idx="23">
                  <c:v>2400</c:v>
                </c:pt>
                <c:pt idx="24">
                  <c:v>2500</c:v>
                </c:pt>
                <c:pt idx="25">
                  <c:v>2600</c:v>
                </c:pt>
                <c:pt idx="26">
                  <c:v>2700</c:v>
                </c:pt>
                <c:pt idx="27">
                  <c:v>2800</c:v>
                </c:pt>
                <c:pt idx="28">
                  <c:v>2900</c:v>
                </c:pt>
                <c:pt idx="29">
                  <c:v>3000</c:v>
                </c:pt>
                <c:pt idx="30">
                  <c:v>3100</c:v>
                </c:pt>
                <c:pt idx="31">
                  <c:v>3200</c:v>
                </c:pt>
                <c:pt idx="32">
                  <c:v>3300</c:v>
                </c:pt>
                <c:pt idx="33">
                  <c:v>3400</c:v>
                </c:pt>
                <c:pt idx="34">
                  <c:v>3500</c:v>
                </c:pt>
                <c:pt idx="35">
                  <c:v>3600</c:v>
                </c:pt>
                <c:pt idx="36">
                  <c:v>3700</c:v>
                </c:pt>
                <c:pt idx="37">
                  <c:v>3800</c:v>
                </c:pt>
                <c:pt idx="38">
                  <c:v>3900</c:v>
                </c:pt>
                <c:pt idx="39">
                  <c:v>4000</c:v>
                </c:pt>
                <c:pt idx="40">
                  <c:v>4100</c:v>
                </c:pt>
                <c:pt idx="41">
                  <c:v>4200</c:v>
                </c:pt>
                <c:pt idx="42">
                  <c:v>4300</c:v>
                </c:pt>
                <c:pt idx="43">
                  <c:v>4400</c:v>
                </c:pt>
                <c:pt idx="44">
                  <c:v>4500</c:v>
                </c:pt>
                <c:pt idx="45">
                  <c:v>4600</c:v>
                </c:pt>
                <c:pt idx="46">
                  <c:v>4700</c:v>
                </c:pt>
                <c:pt idx="47">
                  <c:v>4800</c:v>
                </c:pt>
                <c:pt idx="48">
                  <c:v>4900</c:v>
                </c:pt>
                <c:pt idx="49">
                  <c:v>5000</c:v>
                </c:pt>
                <c:pt idx="50">
                  <c:v>5100</c:v>
                </c:pt>
                <c:pt idx="51">
                  <c:v>5200</c:v>
                </c:pt>
                <c:pt idx="52">
                  <c:v>5300</c:v>
                </c:pt>
                <c:pt idx="53">
                  <c:v>5400</c:v>
                </c:pt>
                <c:pt idx="54">
                  <c:v>5500</c:v>
                </c:pt>
                <c:pt idx="55">
                  <c:v>5600</c:v>
                </c:pt>
                <c:pt idx="56">
                  <c:v>5700</c:v>
                </c:pt>
                <c:pt idx="57">
                  <c:v>5800</c:v>
                </c:pt>
                <c:pt idx="58">
                  <c:v>5900</c:v>
                </c:pt>
                <c:pt idx="59">
                  <c:v>6000</c:v>
                </c:pt>
                <c:pt idx="60">
                  <c:v>6100</c:v>
                </c:pt>
                <c:pt idx="61">
                  <c:v>6200</c:v>
                </c:pt>
                <c:pt idx="62">
                  <c:v>6300</c:v>
                </c:pt>
                <c:pt idx="63">
                  <c:v>6400</c:v>
                </c:pt>
                <c:pt idx="64">
                  <c:v>6500</c:v>
                </c:pt>
                <c:pt idx="65">
                  <c:v>6600</c:v>
                </c:pt>
                <c:pt idx="66">
                  <c:v>6700</c:v>
                </c:pt>
                <c:pt idx="67">
                  <c:v>6800</c:v>
                </c:pt>
                <c:pt idx="68">
                  <c:v>6900</c:v>
                </c:pt>
                <c:pt idx="69">
                  <c:v>7000</c:v>
                </c:pt>
                <c:pt idx="70">
                  <c:v>7100</c:v>
                </c:pt>
                <c:pt idx="71">
                  <c:v>7200</c:v>
                </c:pt>
                <c:pt idx="72">
                  <c:v>7300</c:v>
                </c:pt>
                <c:pt idx="73">
                  <c:v>7400</c:v>
                </c:pt>
                <c:pt idx="74">
                  <c:v>7500</c:v>
                </c:pt>
                <c:pt idx="75">
                  <c:v>7600</c:v>
                </c:pt>
                <c:pt idx="76">
                  <c:v>7700</c:v>
                </c:pt>
                <c:pt idx="77">
                  <c:v>7800</c:v>
                </c:pt>
                <c:pt idx="78">
                  <c:v>7900</c:v>
                </c:pt>
                <c:pt idx="79">
                  <c:v>8000</c:v>
                </c:pt>
                <c:pt idx="80">
                  <c:v>8100</c:v>
                </c:pt>
                <c:pt idx="81">
                  <c:v>8200</c:v>
                </c:pt>
                <c:pt idx="82">
                  <c:v>8300</c:v>
                </c:pt>
                <c:pt idx="83">
                  <c:v>8400</c:v>
                </c:pt>
                <c:pt idx="84">
                  <c:v>8500</c:v>
                </c:pt>
                <c:pt idx="85">
                  <c:v>8600</c:v>
                </c:pt>
                <c:pt idx="86">
                  <c:v>8700</c:v>
                </c:pt>
                <c:pt idx="87">
                  <c:v>8800</c:v>
                </c:pt>
                <c:pt idx="88">
                  <c:v>8900</c:v>
                </c:pt>
                <c:pt idx="89">
                  <c:v>9000</c:v>
                </c:pt>
                <c:pt idx="90">
                  <c:v>9100</c:v>
                </c:pt>
                <c:pt idx="91">
                  <c:v>9200</c:v>
                </c:pt>
                <c:pt idx="92">
                  <c:v>9300</c:v>
                </c:pt>
                <c:pt idx="93">
                  <c:v>9400</c:v>
                </c:pt>
                <c:pt idx="94">
                  <c:v>9500</c:v>
                </c:pt>
                <c:pt idx="95">
                  <c:v>9600</c:v>
                </c:pt>
                <c:pt idx="96">
                  <c:v>9700</c:v>
                </c:pt>
                <c:pt idx="97">
                  <c:v>9800</c:v>
                </c:pt>
                <c:pt idx="98">
                  <c:v>9900</c:v>
                </c:pt>
                <c:pt idx="99">
                  <c:v>10000</c:v>
                </c:pt>
                <c:pt idx="100">
                  <c:v>10100</c:v>
                </c:pt>
                <c:pt idx="101">
                  <c:v>10200</c:v>
                </c:pt>
                <c:pt idx="102">
                  <c:v>10300</c:v>
                </c:pt>
                <c:pt idx="103">
                  <c:v>10400</c:v>
                </c:pt>
                <c:pt idx="104">
                  <c:v>10500</c:v>
                </c:pt>
                <c:pt idx="105">
                  <c:v>10600</c:v>
                </c:pt>
                <c:pt idx="106">
                  <c:v>10700</c:v>
                </c:pt>
                <c:pt idx="107">
                  <c:v>10800</c:v>
                </c:pt>
                <c:pt idx="108">
                  <c:v>10900</c:v>
                </c:pt>
                <c:pt idx="109">
                  <c:v>11000</c:v>
                </c:pt>
                <c:pt idx="110">
                  <c:v>11100</c:v>
                </c:pt>
                <c:pt idx="111">
                  <c:v>11200</c:v>
                </c:pt>
                <c:pt idx="112">
                  <c:v>11300</c:v>
                </c:pt>
                <c:pt idx="113">
                  <c:v>11400</c:v>
                </c:pt>
                <c:pt idx="114">
                  <c:v>11500</c:v>
                </c:pt>
                <c:pt idx="115">
                  <c:v>11600</c:v>
                </c:pt>
                <c:pt idx="116">
                  <c:v>11700</c:v>
                </c:pt>
                <c:pt idx="117">
                  <c:v>11800</c:v>
                </c:pt>
                <c:pt idx="118">
                  <c:v>11900</c:v>
                </c:pt>
                <c:pt idx="119">
                  <c:v>12000</c:v>
                </c:pt>
                <c:pt idx="120">
                  <c:v>12100</c:v>
                </c:pt>
                <c:pt idx="121">
                  <c:v>12200</c:v>
                </c:pt>
                <c:pt idx="122">
                  <c:v>12300</c:v>
                </c:pt>
                <c:pt idx="123">
                  <c:v>12400</c:v>
                </c:pt>
                <c:pt idx="124">
                  <c:v>12500</c:v>
                </c:pt>
                <c:pt idx="125">
                  <c:v>12600</c:v>
                </c:pt>
                <c:pt idx="126">
                  <c:v>12700</c:v>
                </c:pt>
                <c:pt idx="127">
                  <c:v>12800</c:v>
                </c:pt>
                <c:pt idx="128">
                  <c:v>12900</c:v>
                </c:pt>
                <c:pt idx="129">
                  <c:v>13000</c:v>
                </c:pt>
                <c:pt idx="130">
                  <c:v>13100</c:v>
                </c:pt>
                <c:pt idx="131">
                  <c:v>13200</c:v>
                </c:pt>
                <c:pt idx="132">
                  <c:v>13300</c:v>
                </c:pt>
                <c:pt idx="133">
                  <c:v>13400</c:v>
                </c:pt>
                <c:pt idx="134">
                  <c:v>13500</c:v>
                </c:pt>
                <c:pt idx="135">
                  <c:v>13600</c:v>
                </c:pt>
                <c:pt idx="136">
                  <c:v>13700</c:v>
                </c:pt>
                <c:pt idx="137">
                  <c:v>13800</c:v>
                </c:pt>
                <c:pt idx="138">
                  <c:v>13900</c:v>
                </c:pt>
                <c:pt idx="139">
                  <c:v>14000</c:v>
                </c:pt>
                <c:pt idx="140">
                  <c:v>14100</c:v>
                </c:pt>
                <c:pt idx="141">
                  <c:v>14200</c:v>
                </c:pt>
                <c:pt idx="142">
                  <c:v>14300</c:v>
                </c:pt>
                <c:pt idx="143">
                  <c:v>14400</c:v>
                </c:pt>
                <c:pt idx="144">
                  <c:v>14500</c:v>
                </c:pt>
                <c:pt idx="145">
                  <c:v>14600</c:v>
                </c:pt>
                <c:pt idx="146">
                  <c:v>14700</c:v>
                </c:pt>
                <c:pt idx="147">
                  <c:v>14800</c:v>
                </c:pt>
                <c:pt idx="148">
                  <c:v>14900</c:v>
                </c:pt>
                <c:pt idx="149">
                  <c:v>15000</c:v>
                </c:pt>
                <c:pt idx="150">
                  <c:v>15100</c:v>
                </c:pt>
                <c:pt idx="151">
                  <c:v>15200</c:v>
                </c:pt>
                <c:pt idx="152">
                  <c:v>15300</c:v>
                </c:pt>
                <c:pt idx="153">
                  <c:v>15400</c:v>
                </c:pt>
                <c:pt idx="154">
                  <c:v>15500</c:v>
                </c:pt>
                <c:pt idx="155">
                  <c:v>15600</c:v>
                </c:pt>
                <c:pt idx="156">
                  <c:v>15700</c:v>
                </c:pt>
                <c:pt idx="157">
                  <c:v>15800</c:v>
                </c:pt>
                <c:pt idx="158">
                  <c:v>15900</c:v>
                </c:pt>
                <c:pt idx="159">
                  <c:v>16000</c:v>
                </c:pt>
                <c:pt idx="160">
                  <c:v>16100</c:v>
                </c:pt>
                <c:pt idx="161">
                  <c:v>16200</c:v>
                </c:pt>
                <c:pt idx="162">
                  <c:v>16300</c:v>
                </c:pt>
                <c:pt idx="163">
                  <c:v>16400</c:v>
                </c:pt>
                <c:pt idx="164">
                  <c:v>16500</c:v>
                </c:pt>
                <c:pt idx="165">
                  <c:v>16600</c:v>
                </c:pt>
                <c:pt idx="166">
                  <c:v>16700</c:v>
                </c:pt>
                <c:pt idx="167">
                  <c:v>16800</c:v>
                </c:pt>
                <c:pt idx="168">
                  <c:v>16900</c:v>
                </c:pt>
                <c:pt idx="169">
                  <c:v>17000</c:v>
                </c:pt>
                <c:pt idx="170">
                  <c:v>17100</c:v>
                </c:pt>
                <c:pt idx="171">
                  <c:v>17200</c:v>
                </c:pt>
                <c:pt idx="172">
                  <c:v>17300</c:v>
                </c:pt>
                <c:pt idx="173">
                  <c:v>17400</c:v>
                </c:pt>
                <c:pt idx="174">
                  <c:v>17500</c:v>
                </c:pt>
                <c:pt idx="175">
                  <c:v>17600</c:v>
                </c:pt>
                <c:pt idx="176">
                  <c:v>17700</c:v>
                </c:pt>
                <c:pt idx="177">
                  <c:v>17800</c:v>
                </c:pt>
                <c:pt idx="178">
                  <c:v>17900</c:v>
                </c:pt>
                <c:pt idx="179">
                  <c:v>18000</c:v>
                </c:pt>
                <c:pt idx="180">
                  <c:v>18100</c:v>
                </c:pt>
                <c:pt idx="181">
                  <c:v>18200</c:v>
                </c:pt>
                <c:pt idx="182">
                  <c:v>18300</c:v>
                </c:pt>
                <c:pt idx="183">
                  <c:v>18400</c:v>
                </c:pt>
                <c:pt idx="184">
                  <c:v>18500</c:v>
                </c:pt>
                <c:pt idx="185">
                  <c:v>18600</c:v>
                </c:pt>
                <c:pt idx="186">
                  <c:v>18700</c:v>
                </c:pt>
                <c:pt idx="187">
                  <c:v>18800</c:v>
                </c:pt>
                <c:pt idx="188">
                  <c:v>18900</c:v>
                </c:pt>
                <c:pt idx="189">
                  <c:v>19000</c:v>
                </c:pt>
                <c:pt idx="190">
                  <c:v>19100</c:v>
                </c:pt>
                <c:pt idx="191">
                  <c:v>19200</c:v>
                </c:pt>
                <c:pt idx="192">
                  <c:v>19300</c:v>
                </c:pt>
                <c:pt idx="193">
                  <c:v>19400</c:v>
                </c:pt>
                <c:pt idx="194">
                  <c:v>19500</c:v>
                </c:pt>
                <c:pt idx="195">
                  <c:v>19600</c:v>
                </c:pt>
                <c:pt idx="196">
                  <c:v>19700</c:v>
                </c:pt>
                <c:pt idx="197">
                  <c:v>19800</c:v>
                </c:pt>
                <c:pt idx="198">
                  <c:v>19900</c:v>
                </c:pt>
                <c:pt idx="199">
                  <c:v>20000</c:v>
                </c:pt>
                <c:pt idx="200">
                  <c:v>20100</c:v>
                </c:pt>
                <c:pt idx="201">
                  <c:v>20200</c:v>
                </c:pt>
                <c:pt idx="202">
                  <c:v>20300</c:v>
                </c:pt>
                <c:pt idx="203">
                  <c:v>20400</c:v>
                </c:pt>
                <c:pt idx="204">
                  <c:v>20500</c:v>
                </c:pt>
                <c:pt idx="205">
                  <c:v>20600</c:v>
                </c:pt>
                <c:pt idx="206">
                  <c:v>20700</c:v>
                </c:pt>
                <c:pt idx="207">
                  <c:v>20800</c:v>
                </c:pt>
                <c:pt idx="208">
                  <c:v>20900</c:v>
                </c:pt>
                <c:pt idx="209">
                  <c:v>21000</c:v>
                </c:pt>
                <c:pt idx="210">
                  <c:v>21100</c:v>
                </c:pt>
                <c:pt idx="211">
                  <c:v>21200</c:v>
                </c:pt>
                <c:pt idx="212">
                  <c:v>21300</c:v>
                </c:pt>
                <c:pt idx="213">
                  <c:v>21400</c:v>
                </c:pt>
                <c:pt idx="214">
                  <c:v>21500</c:v>
                </c:pt>
                <c:pt idx="215">
                  <c:v>21600</c:v>
                </c:pt>
                <c:pt idx="216">
                  <c:v>21700</c:v>
                </c:pt>
                <c:pt idx="217">
                  <c:v>21800</c:v>
                </c:pt>
                <c:pt idx="218">
                  <c:v>21900</c:v>
                </c:pt>
                <c:pt idx="219">
                  <c:v>22000</c:v>
                </c:pt>
                <c:pt idx="220">
                  <c:v>22100</c:v>
                </c:pt>
                <c:pt idx="221">
                  <c:v>22200</c:v>
                </c:pt>
                <c:pt idx="222">
                  <c:v>22300</c:v>
                </c:pt>
                <c:pt idx="223">
                  <c:v>22400</c:v>
                </c:pt>
                <c:pt idx="224">
                  <c:v>22500</c:v>
                </c:pt>
                <c:pt idx="225">
                  <c:v>22600</c:v>
                </c:pt>
                <c:pt idx="226">
                  <c:v>22700</c:v>
                </c:pt>
                <c:pt idx="227">
                  <c:v>22800</c:v>
                </c:pt>
                <c:pt idx="228">
                  <c:v>22900</c:v>
                </c:pt>
                <c:pt idx="229">
                  <c:v>23000</c:v>
                </c:pt>
                <c:pt idx="230">
                  <c:v>23100</c:v>
                </c:pt>
                <c:pt idx="231">
                  <c:v>23200</c:v>
                </c:pt>
                <c:pt idx="232">
                  <c:v>23300</c:v>
                </c:pt>
                <c:pt idx="233">
                  <c:v>23400</c:v>
                </c:pt>
                <c:pt idx="234">
                  <c:v>23500</c:v>
                </c:pt>
                <c:pt idx="235">
                  <c:v>23600</c:v>
                </c:pt>
                <c:pt idx="236">
                  <c:v>23700</c:v>
                </c:pt>
                <c:pt idx="237">
                  <c:v>23800</c:v>
                </c:pt>
                <c:pt idx="238">
                  <c:v>23900</c:v>
                </c:pt>
                <c:pt idx="239">
                  <c:v>24000</c:v>
                </c:pt>
                <c:pt idx="240">
                  <c:v>24100</c:v>
                </c:pt>
                <c:pt idx="241">
                  <c:v>24200</c:v>
                </c:pt>
                <c:pt idx="242">
                  <c:v>24300</c:v>
                </c:pt>
                <c:pt idx="243">
                  <c:v>24400</c:v>
                </c:pt>
                <c:pt idx="244">
                  <c:v>24500</c:v>
                </c:pt>
                <c:pt idx="245">
                  <c:v>24600</c:v>
                </c:pt>
                <c:pt idx="246">
                  <c:v>24700</c:v>
                </c:pt>
                <c:pt idx="247">
                  <c:v>24800</c:v>
                </c:pt>
                <c:pt idx="248">
                  <c:v>24900</c:v>
                </c:pt>
                <c:pt idx="249">
                  <c:v>25000</c:v>
                </c:pt>
                <c:pt idx="250">
                  <c:v>25100</c:v>
                </c:pt>
                <c:pt idx="251">
                  <c:v>25200</c:v>
                </c:pt>
                <c:pt idx="252">
                  <c:v>25300</c:v>
                </c:pt>
                <c:pt idx="253">
                  <c:v>25400</c:v>
                </c:pt>
                <c:pt idx="254">
                  <c:v>25500</c:v>
                </c:pt>
                <c:pt idx="255">
                  <c:v>25600</c:v>
                </c:pt>
                <c:pt idx="256">
                  <c:v>25700</c:v>
                </c:pt>
                <c:pt idx="257">
                  <c:v>25800</c:v>
                </c:pt>
                <c:pt idx="258">
                  <c:v>25900</c:v>
                </c:pt>
                <c:pt idx="259">
                  <c:v>26000</c:v>
                </c:pt>
                <c:pt idx="260">
                  <c:v>26100</c:v>
                </c:pt>
                <c:pt idx="261">
                  <c:v>26200</c:v>
                </c:pt>
                <c:pt idx="262">
                  <c:v>26300</c:v>
                </c:pt>
                <c:pt idx="263">
                  <c:v>26400</c:v>
                </c:pt>
                <c:pt idx="264">
                  <c:v>26500</c:v>
                </c:pt>
                <c:pt idx="265">
                  <c:v>26600</c:v>
                </c:pt>
                <c:pt idx="266">
                  <c:v>26700</c:v>
                </c:pt>
                <c:pt idx="267">
                  <c:v>26800</c:v>
                </c:pt>
                <c:pt idx="268">
                  <c:v>26900</c:v>
                </c:pt>
                <c:pt idx="269">
                  <c:v>27000</c:v>
                </c:pt>
                <c:pt idx="270">
                  <c:v>27100</c:v>
                </c:pt>
                <c:pt idx="271">
                  <c:v>27200</c:v>
                </c:pt>
                <c:pt idx="272">
                  <c:v>27300</c:v>
                </c:pt>
                <c:pt idx="273">
                  <c:v>27400</c:v>
                </c:pt>
                <c:pt idx="274">
                  <c:v>27500</c:v>
                </c:pt>
                <c:pt idx="275">
                  <c:v>27600</c:v>
                </c:pt>
                <c:pt idx="276">
                  <c:v>27700</c:v>
                </c:pt>
                <c:pt idx="277">
                  <c:v>27800</c:v>
                </c:pt>
                <c:pt idx="278">
                  <c:v>27900</c:v>
                </c:pt>
                <c:pt idx="279">
                  <c:v>28000</c:v>
                </c:pt>
                <c:pt idx="280">
                  <c:v>28100</c:v>
                </c:pt>
                <c:pt idx="281">
                  <c:v>28200</c:v>
                </c:pt>
                <c:pt idx="282">
                  <c:v>28300</c:v>
                </c:pt>
                <c:pt idx="283">
                  <c:v>28400</c:v>
                </c:pt>
                <c:pt idx="284">
                  <c:v>28500</c:v>
                </c:pt>
                <c:pt idx="285">
                  <c:v>28600</c:v>
                </c:pt>
                <c:pt idx="286">
                  <c:v>28700</c:v>
                </c:pt>
                <c:pt idx="287">
                  <c:v>28800</c:v>
                </c:pt>
                <c:pt idx="288">
                  <c:v>28900</c:v>
                </c:pt>
                <c:pt idx="289">
                  <c:v>29000</c:v>
                </c:pt>
                <c:pt idx="290">
                  <c:v>29100</c:v>
                </c:pt>
                <c:pt idx="291">
                  <c:v>29200</c:v>
                </c:pt>
                <c:pt idx="292">
                  <c:v>29300</c:v>
                </c:pt>
                <c:pt idx="293">
                  <c:v>29400</c:v>
                </c:pt>
                <c:pt idx="294">
                  <c:v>29500</c:v>
                </c:pt>
                <c:pt idx="295">
                  <c:v>29600</c:v>
                </c:pt>
                <c:pt idx="296">
                  <c:v>29700</c:v>
                </c:pt>
                <c:pt idx="297">
                  <c:v>29800</c:v>
                </c:pt>
                <c:pt idx="298">
                  <c:v>29900</c:v>
                </c:pt>
                <c:pt idx="299">
                  <c:v>30000</c:v>
                </c:pt>
              </c:numCache>
            </c:numRef>
          </c:xVal>
          <c:yVal>
            <c:numRef>
              <c:f>ABCD_1200K!$C$2:$C$301</c:f>
              <c:numCache>
                <c:formatCode>General</c:formatCode>
                <c:ptCount val="300"/>
                <c:pt idx="0">
                  <c:v>118908.099623781</c:v>
                </c:pt>
                <c:pt idx="1">
                  <c:v>214596.91755480599</c:v>
                </c:pt>
                <c:pt idx="2">
                  <c:v>301818.60298883403</c:v>
                </c:pt>
                <c:pt idx="3">
                  <c:v>377401.88757277199</c:v>
                </c:pt>
                <c:pt idx="4">
                  <c:v>441917.440644157</c:v>
                </c:pt>
                <c:pt idx="5">
                  <c:v>499836.60113625601</c:v>
                </c:pt>
                <c:pt idx="6">
                  <c:v>552539.12343405501</c:v>
                </c:pt>
                <c:pt idx="7">
                  <c:v>597927.51002744096</c:v>
                </c:pt>
                <c:pt idx="8">
                  <c:v>645415.09147769504</c:v>
                </c:pt>
                <c:pt idx="9">
                  <c:v>692543.77282089903</c:v>
                </c:pt>
                <c:pt idx="10">
                  <c:v>735214.75520000095</c:v>
                </c:pt>
                <c:pt idx="11">
                  <c:v>776478.31763844599</c:v>
                </c:pt>
                <c:pt idx="12">
                  <c:v>817089.401829893</c:v>
                </c:pt>
                <c:pt idx="13">
                  <c:v>853842.03868368804</c:v>
                </c:pt>
                <c:pt idx="14">
                  <c:v>884184.05503312405</c:v>
                </c:pt>
                <c:pt idx="15">
                  <c:v>916737.24375863303</c:v>
                </c:pt>
                <c:pt idx="16">
                  <c:v>944279.59705025097</c:v>
                </c:pt>
                <c:pt idx="17">
                  <c:v>970511.70143971499</c:v>
                </c:pt>
                <c:pt idx="18">
                  <c:v>996977.57962522795</c:v>
                </c:pt>
                <c:pt idx="19">
                  <c:v>1015349.1557223001</c:v>
                </c:pt>
                <c:pt idx="20">
                  <c:v>1032632.37137434</c:v>
                </c:pt>
                <c:pt idx="21">
                  <c:v>1050467.46424012</c:v>
                </c:pt>
                <c:pt idx="22">
                  <c:v>1067278.14268854</c:v>
                </c:pt>
                <c:pt idx="23">
                  <c:v>1082563.3571164501</c:v>
                </c:pt>
                <c:pt idx="24">
                  <c:v>1095010.07162771</c:v>
                </c:pt>
                <c:pt idx="25">
                  <c:v>1103453.0781552</c:v>
                </c:pt>
                <c:pt idx="26">
                  <c:v>1115788.3593533901</c:v>
                </c:pt>
                <c:pt idx="27">
                  <c:v>1121370.16806674</c:v>
                </c:pt>
                <c:pt idx="28">
                  <c:v>1126263.0690244101</c:v>
                </c:pt>
                <c:pt idx="29">
                  <c:v>1137837.2008454499</c:v>
                </c:pt>
                <c:pt idx="30">
                  <c:v>1142180.7445745401</c:v>
                </c:pt>
                <c:pt idx="31">
                  <c:v>1147683.5123717301</c:v>
                </c:pt>
                <c:pt idx="32">
                  <c:v>1154055.78981361</c:v>
                </c:pt>
                <c:pt idx="33">
                  <c:v>1161421.20154829</c:v>
                </c:pt>
                <c:pt idx="34">
                  <c:v>1162679.6856909699</c:v>
                </c:pt>
                <c:pt idx="35">
                  <c:v>1168050.5202392</c:v>
                </c:pt>
                <c:pt idx="36">
                  <c:v>1170089.1111173199</c:v>
                </c:pt>
                <c:pt idx="37">
                  <c:v>1173899.5272107399</c:v>
                </c:pt>
                <c:pt idx="38">
                  <c:v>1170870.47519726</c:v>
                </c:pt>
                <c:pt idx="39">
                  <c:v>1175805.4704972501</c:v>
                </c:pt>
                <c:pt idx="40">
                  <c:v>1180277.7082468299</c:v>
                </c:pt>
                <c:pt idx="41">
                  <c:v>1178927.09012967</c:v>
                </c:pt>
                <c:pt idx="42">
                  <c:v>1182020.8457144699</c:v>
                </c:pt>
                <c:pt idx="43">
                  <c:v>1184574.8554113701</c:v>
                </c:pt>
                <c:pt idx="44">
                  <c:v>1187347.56431728</c:v>
                </c:pt>
                <c:pt idx="45">
                  <c:v>1183983.35361008</c:v>
                </c:pt>
                <c:pt idx="46">
                  <c:v>1186116.64606876</c:v>
                </c:pt>
                <c:pt idx="47">
                  <c:v>1191083.8158410599</c:v>
                </c:pt>
                <c:pt idx="48">
                  <c:v>1190897.7689601199</c:v>
                </c:pt>
                <c:pt idx="49">
                  <c:v>1190275.4731355901</c:v>
                </c:pt>
                <c:pt idx="50">
                  <c:v>1189013.9732255</c:v>
                </c:pt>
                <c:pt idx="51">
                  <c:v>1190139.4503083699</c:v>
                </c:pt>
                <c:pt idx="52">
                  <c:v>1191430.6911571</c:v>
                </c:pt>
                <c:pt idx="53">
                  <c:v>1190537.7162512699</c:v>
                </c:pt>
                <c:pt idx="54">
                  <c:v>1193158.1610642499</c:v>
                </c:pt>
                <c:pt idx="55">
                  <c:v>1194892.61152617</c:v>
                </c:pt>
                <c:pt idx="56">
                  <c:v>1195362.60607894</c:v>
                </c:pt>
                <c:pt idx="57">
                  <c:v>1195350.5139863901</c:v>
                </c:pt>
                <c:pt idx="58">
                  <c:v>1195233.0433704299</c:v>
                </c:pt>
                <c:pt idx="59">
                  <c:v>1200268.2998533701</c:v>
                </c:pt>
                <c:pt idx="60">
                  <c:v>1199525.4483439601</c:v>
                </c:pt>
                <c:pt idx="61">
                  <c:v>1199072.07676847</c:v>
                </c:pt>
                <c:pt idx="62">
                  <c:v>1202599.2523723899</c:v>
                </c:pt>
                <c:pt idx="63">
                  <c:v>1200190.7757718901</c:v>
                </c:pt>
                <c:pt idx="64">
                  <c:v>1199838.3051712101</c:v>
                </c:pt>
                <c:pt idx="65">
                  <c:v>1196350.8499879499</c:v>
                </c:pt>
                <c:pt idx="66">
                  <c:v>1199305.93051584</c:v>
                </c:pt>
                <c:pt idx="67">
                  <c:v>1196385.73128702</c:v>
                </c:pt>
                <c:pt idx="68">
                  <c:v>1196319.2476725499</c:v>
                </c:pt>
                <c:pt idx="69">
                  <c:v>1192507.0661907699</c:v>
                </c:pt>
                <c:pt idx="70">
                  <c:v>1198708.10831828</c:v>
                </c:pt>
                <c:pt idx="71">
                  <c:v>1198674.65052044</c:v>
                </c:pt>
                <c:pt idx="72">
                  <c:v>1198645.1944182001</c:v>
                </c:pt>
                <c:pt idx="73">
                  <c:v>1198895.07908813</c:v>
                </c:pt>
                <c:pt idx="74">
                  <c:v>1199520.9919799201</c:v>
                </c:pt>
                <c:pt idx="75">
                  <c:v>1201413.8909612901</c:v>
                </c:pt>
                <c:pt idx="76">
                  <c:v>1204080.3931181701</c:v>
                </c:pt>
                <c:pt idx="77">
                  <c:v>1200602.6622627</c:v>
                </c:pt>
                <c:pt idx="78">
                  <c:v>1198672.5746289601</c:v>
                </c:pt>
                <c:pt idx="79">
                  <c:v>1199648.0738349401</c:v>
                </c:pt>
                <c:pt idx="80">
                  <c:v>1199504.72107977</c:v>
                </c:pt>
                <c:pt idx="81">
                  <c:v>1199684.0419532901</c:v>
                </c:pt>
                <c:pt idx="82">
                  <c:v>1199716.84513991</c:v>
                </c:pt>
                <c:pt idx="83">
                  <c:v>1198729.54937462</c:v>
                </c:pt>
                <c:pt idx="84">
                  <c:v>1197475.96983248</c:v>
                </c:pt>
                <c:pt idx="85">
                  <c:v>1198627.9038831401</c:v>
                </c:pt>
                <c:pt idx="86">
                  <c:v>1198223.4665475599</c:v>
                </c:pt>
                <c:pt idx="87">
                  <c:v>1198400.9379163501</c:v>
                </c:pt>
                <c:pt idx="88">
                  <c:v>1199538.0231055201</c:v>
                </c:pt>
                <c:pt idx="89">
                  <c:v>1199990.1130096701</c:v>
                </c:pt>
                <c:pt idx="90">
                  <c:v>1195013.01182429</c:v>
                </c:pt>
                <c:pt idx="91">
                  <c:v>1196621.5383528699</c:v>
                </c:pt>
                <c:pt idx="92">
                  <c:v>1191205.3079075599</c:v>
                </c:pt>
                <c:pt idx="93">
                  <c:v>1195143.22733978</c:v>
                </c:pt>
                <c:pt idx="94">
                  <c:v>1196802.9234028601</c:v>
                </c:pt>
                <c:pt idx="95">
                  <c:v>1196363.52967314</c:v>
                </c:pt>
                <c:pt idx="96">
                  <c:v>1196443.7404515201</c:v>
                </c:pt>
                <c:pt idx="97">
                  <c:v>1200570.96961232</c:v>
                </c:pt>
                <c:pt idx="98">
                  <c:v>1196500.33737807</c:v>
                </c:pt>
                <c:pt idx="99">
                  <c:v>1192557.2533309199</c:v>
                </c:pt>
                <c:pt idx="100">
                  <c:v>1195546.20845793</c:v>
                </c:pt>
                <c:pt idx="101">
                  <c:v>1195315.4085402701</c:v>
                </c:pt>
                <c:pt idx="102">
                  <c:v>1199117.37332512</c:v>
                </c:pt>
                <c:pt idx="103">
                  <c:v>1198584.5136032801</c:v>
                </c:pt>
                <c:pt idx="104">
                  <c:v>1198032.2861550499</c:v>
                </c:pt>
                <c:pt idx="105">
                  <c:v>1198405.8422135401</c:v>
                </c:pt>
                <c:pt idx="106">
                  <c:v>1195864.5349155101</c:v>
                </c:pt>
                <c:pt idx="107">
                  <c:v>1198926.5825588901</c:v>
                </c:pt>
                <c:pt idx="108">
                  <c:v>1195053.14749108</c:v>
                </c:pt>
                <c:pt idx="109">
                  <c:v>1196894.5898522399</c:v>
                </c:pt>
                <c:pt idx="110">
                  <c:v>1199517.86268948</c:v>
                </c:pt>
                <c:pt idx="111">
                  <c:v>1198003.1441103499</c:v>
                </c:pt>
                <c:pt idx="112">
                  <c:v>1196573.16496997</c:v>
                </c:pt>
                <c:pt idx="113">
                  <c:v>1198557.1008214201</c:v>
                </c:pt>
                <c:pt idx="114">
                  <c:v>1196003.1928318001</c:v>
                </c:pt>
                <c:pt idx="115">
                  <c:v>1193944.8105856699</c:v>
                </c:pt>
                <c:pt idx="116">
                  <c:v>1200179.5342880299</c:v>
                </c:pt>
                <c:pt idx="117">
                  <c:v>1195401.8752053699</c:v>
                </c:pt>
                <c:pt idx="118">
                  <c:v>1197061.78994372</c:v>
                </c:pt>
                <c:pt idx="119">
                  <c:v>1198871.7392071199</c:v>
                </c:pt>
                <c:pt idx="120">
                  <c:v>1196471.3736675801</c:v>
                </c:pt>
                <c:pt idx="121">
                  <c:v>1193636.1689281999</c:v>
                </c:pt>
                <c:pt idx="122">
                  <c:v>1197786.3605563999</c:v>
                </c:pt>
                <c:pt idx="123">
                  <c:v>1195003.6822885701</c:v>
                </c:pt>
                <c:pt idx="124">
                  <c:v>1199386.4056946801</c:v>
                </c:pt>
                <c:pt idx="125">
                  <c:v>1201366.1738781701</c:v>
                </c:pt>
                <c:pt idx="126">
                  <c:v>1200555.03103562</c:v>
                </c:pt>
                <c:pt idx="127">
                  <c:v>1201553.8139212399</c:v>
                </c:pt>
                <c:pt idx="128">
                  <c:v>1202950.4765588399</c:v>
                </c:pt>
                <c:pt idx="129">
                  <c:v>1195210.9183960799</c:v>
                </c:pt>
                <c:pt idx="130">
                  <c:v>1199974.56370111</c:v>
                </c:pt>
                <c:pt idx="131">
                  <c:v>1198026.19631232</c:v>
                </c:pt>
                <c:pt idx="132">
                  <c:v>1198914.61542622</c:v>
                </c:pt>
                <c:pt idx="133">
                  <c:v>1200406.13150784</c:v>
                </c:pt>
                <c:pt idx="134">
                  <c:v>1198896.49611797</c:v>
                </c:pt>
                <c:pt idx="135">
                  <c:v>1195012.8282228301</c:v>
                </c:pt>
                <c:pt idx="136">
                  <c:v>1196784.85614254</c:v>
                </c:pt>
                <c:pt idx="137">
                  <c:v>1196528.2505020199</c:v>
                </c:pt>
                <c:pt idx="138">
                  <c:v>1199020.56464758</c:v>
                </c:pt>
                <c:pt idx="139">
                  <c:v>1192181.6507087201</c:v>
                </c:pt>
                <c:pt idx="140">
                  <c:v>1197224.8724603299</c:v>
                </c:pt>
                <c:pt idx="141">
                  <c:v>1194831.85093024</c:v>
                </c:pt>
                <c:pt idx="142">
                  <c:v>1196935.30826805</c:v>
                </c:pt>
                <c:pt idx="143">
                  <c:v>1195495.0711977601</c:v>
                </c:pt>
                <c:pt idx="144">
                  <c:v>1196990.2422255699</c:v>
                </c:pt>
                <c:pt idx="145">
                  <c:v>1196051.2450811299</c:v>
                </c:pt>
                <c:pt idx="146">
                  <c:v>1193353.8017233401</c:v>
                </c:pt>
                <c:pt idx="147">
                  <c:v>1197480.9349212099</c:v>
                </c:pt>
                <c:pt idx="148">
                  <c:v>1199054.53916086</c:v>
                </c:pt>
                <c:pt idx="149">
                  <c:v>1200900.85828534</c:v>
                </c:pt>
                <c:pt idx="150">
                  <c:v>1202319.1329191199</c:v>
                </c:pt>
                <c:pt idx="151">
                  <c:v>1203257.93026313</c:v>
                </c:pt>
                <c:pt idx="152">
                  <c:v>1198272.8063908301</c:v>
                </c:pt>
                <c:pt idx="153">
                  <c:v>1199378.15803433</c:v>
                </c:pt>
                <c:pt idx="154">
                  <c:v>1198789.88403688</c:v>
                </c:pt>
                <c:pt idx="155">
                  <c:v>1197282.78883137</c:v>
                </c:pt>
                <c:pt idx="156">
                  <c:v>1199974.9143475301</c:v>
                </c:pt>
                <c:pt idx="157">
                  <c:v>1196630.2547855801</c:v>
                </c:pt>
                <c:pt idx="158">
                  <c:v>1198520.64578685</c:v>
                </c:pt>
                <c:pt idx="159">
                  <c:v>1198177.98147439</c:v>
                </c:pt>
                <c:pt idx="160">
                  <c:v>1200730.2082293001</c:v>
                </c:pt>
                <c:pt idx="161">
                  <c:v>1199892.2924468</c:v>
                </c:pt>
                <c:pt idx="162">
                  <c:v>1199716.73948142</c:v>
                </c:pt>
                <c:pt idx="163">
                  <c:v>1200767.8007126399</c:v>
                </c:pt>
                <c:pt idx="164">
                  <c:v>1198783.2408614799</c:v>
                </c:pt>
                <c:pt idx="165">
                  <c:v>1197968.3679702501</c:v>
                </c:pt>
                <c:pt idx="166">
                  <c:v>1200058.8695003199</c:v>
                </c:pt>
                <c:pt idx="167">
                  <c:v>1201688.4505473599</c:v>
                </c:pt>
                <c:pt idx="168">
                  <c:v>1199300.91732096</c:v>
                </c:pt>
                <c:pt idx="169">
                  <c:v>1203841.86266093</c:v>
                </c:pt>
                <c:pt idx="170">
                  <c:v>1198455.1924767301</c:v>
                </c:pt>
                <c:pt idx="171">
                  <c:v>1200639.6370177099</c:v>
                </c:pt>
                <c:pt idx="172">
                  <c:v>1200050.3839958401</c:v>
                </c:pt>
                <c:pt idx="173">
                  <c:v>1199531.0948802601</c:v>
                </c:pt>
                <c:pt idx="174">
                  <c:v>1200468.8658739801</c:v>
                </c:pt>
                <c:pt idx="175">
                  <c:v>1199969.59040229</c:v>
                </c:pt>
                <c:pt idx="176">
                  <c:v>1199408.77559995</c:v>
                </c:pt>
                <c:pt idx="177">
                  <c:v>1196320.8663034299</c:v>
                </c:pt>
                <c:pt idx="178">
                  <c:v>1202160.7780100801</c:v>
                </c:pt>
                <c:pt idx="179">
                  <c:v>1200368.0520069799</c:v>
                </c:pt>
                <c:pt idx="180">
                  <c:v>1198860.73902955</c:v>
                </c:pt>
                <c:pt idx="181">
                  <c:v>1200220.80145068</c:v>
                </c:pt>
                <c:pt idx="182">
                  <c:v>1197203.2101844801</c:v>
                </c:pt>
                <c:pt idx="183">
                  <c:v>1197902.6676636799</c:v>
                </c:pt>
                <c:pt idx="184">
                  <c:v>1198335.9848559001</c:v>
                </c:pt>
                <c:pt idx="185">
                  <c:v>1196941.30708784</c:v>
                </c:pt>
                <c:pt idx="186">
                  <c:v>1200759.7311557001</c:v>
                </c:pt>
                <c:pt idx="187">
                  <c:v>1193751.8913314799</c:v>
                </c:pt>
                <c:pt idx="188">
                  <c:v>1198464.3580215201</c:v>
                </c:pt>
                <c:pt idx="189">
                  <c:v>1199759.0564228999</c:v>
                </c:pt>
                <c:pt idx="190">
                  <c:v>1194344.48778012</c:v>
                </c:pt>
                <c:pt idx="191">
                  <c:v>1196057.2907249499</c:v>
                </c:pt>
                <c:pt idx="192">
                  <c:v>1194724.26725039</c:v>
                </c:pt>
                <c:pt idx="193">
                  <c:v>1198197.69345921</c:v>
                </c:pt>
                <c:pt idx="194">
                  <c:v>1196536.2754452301</c:v>
                </c:pt>
                <c:pt idx="195">
                  <c:v>1200803.8460336199</c:v>
                </c:pt>
                <c:pt idx="196">
                  <c:v>1200319.01534241</c:v>
                </c:pt>
                <c:pt idx="197">
                  <c:v>1197954.72511657</c:v>
                </c:pt>
                <c:pt idx="198">
                  <c:v>1201290.4663342501</c:v>
                </c:pt>
                <c:pt idx="199">
                  <c:v>1200315.6552929201</c:v>
                </c:pt>
                <c:pt idx="200">
                  <c:v>1195811.0489123899</c:v>
                </c:pt>
                <c:pt idx="201">
                  <c:v>1195529.37801967</c:v>
                </c:pt>
                <c:pt idx="202">
                  <c:v>1197487.2193489</c:v>
                </c:pt>
                <c:pt idx="203">
                  <c:v>1202048.6906025801</c:v>
                </c:pt>
                <c:pt idx="204">
                  <c:v>1197693.84129608</c:v>
                </c:pt>
                <c:pt idx="205">
                  <c:v>1200962.0078314799</c:v>
                </c:pt>
                <c:pt idx="206">
                  <c:v>1200400.35659673</c:v>
                </c:pt>
                <c:pt idx="207">
                  <c:v>1197813.9330307101</c:v>
                </c:pt>
                <c:pt idx="208">
                  <c:v>1198701.7938779099</c:v>
                </c:pt>
                <c:pt idx="209">
                  <c:v>1199379.0253286399</c:v>
                </c:pt>
                <c:pt idx="210">
                  <c:v>1199263.66609438</c:v>
                </c:pt>
                <c:pt idx="211">
                  <c:v>1200552.5436527</c:v>
                </c:pt>
                <c:pt idx="212">
                  <c:v>1203018.1707885901</c:v>
                </c:pt>
                <c:pt idx="213">
                  <c:v>1198191.27333296</c:v>
                </c:pt>
                <c:pt idx="214">
                  <c:v>1194964.50680513</c:v>
                </c:pt>
                <c:pt idx="215">
                  <c:v>1196285.04448917</c:v>
                </c:pt>
                <c:pt idx="216">
                  <c:v>1194579.6424732199</c:v>
                </c:pt>
                <c:pt idx="217">
                  <c:v>1194045.86465148</c:v>
                </c:pt>
                <c:pt idx="218">
                  <c:v>1197900.62403294</c:v>
                </c:pt>
                <c:pt idx="219">
                  <c:v>1197656.5040581599</c:v>
                </c:pt>
                <c:pt idx="220">
                  <c:v>1198810.2689263399</c:v>
                </c:pt>
                <c:pt idx="221">
                  <c:v>1204641.2105372101</c:v>
                </c:pt>
                <c:pt idx="222">
                  <c:v>1202394.0649313</c:v>
                </c:pt>
                <c:pt idx="223">
                  <c:v>1201701.2546577901</c:v>
                </c:pt>
                <c:pt idx="224">
                  <c:v>1200126.0528532299</c:v>
                </c:pt>
                <c:pt idx="225">
                  <c:v>1201353.99159295</c:v>
                </c:pt>
                <c:pt idx="226">
                  <c:v>1200421.4973852399</c:v>
                </c:pt>
                <c:pt idx="227">
                  <c:v>1204064.9702759101</c:v>
                </c:pt>
                <c:pt idx="228">
                  <c:v>1201170.6695415401</c:v>
                </c:pt>
                <c:pt idx="229">
                  <c:v>1201990.2284060901</c:v>
                </c:pt>
                <c:pt idx="230">
                  <c:v>1199108.4213292401</c:v>
                </c:pt>
                <c:pt idx="231">
                  <c:v>1202117.50344627</c:v>
                </c:pt>
                <c:pt idx="232">
                  <c:v>1202740.3389874301</c:v>
                </c:pt>
                <c:pt idx="233">
                  <c:v>1199514.6592356099</c:v>
                </c:pt>
                <c:pt idx="234">
                  <c:v>1198164.7397869199</c:v>
                </c:pt>
                <c:pt idx="235">
                  <c:v>1195121.52896869</c:v>
                </c:pt>
                <c:pt idx="236">
                  <c:v>1197535.62642783</c:v>
                </c:pt>
                <c:pt idx="237">
                  <c:v>1194842.4026967799</c:v>
                </c:pt>
                <c:pt idx="238">
                  <c:v>1195901.06036441</c:v>
                </c:pt>
                <c:pt idx="239">
                  <c:v>1194838.7631367899</c:v>
                </c:pt>
                <c:pt idx="240">
                  <c:v>1199010.60812263</c:v>
                </c:pt>
                <c:pt idx="241">
                  <c:v>1195576.9474791</c:v>
                </c:pt>
                <c:pt idx="242">
                  <c:v>1200712.62169166</c:v>
                </c:pt>
                <c:pt idx="243">
                  <c:v>1199125.70173764</c:v>
                </c:pt>
                <c:pt idx="244">
                  <c:v>1198818.92410206</c:v>
                </c:pt>
                <c:pt idx="245">
                  <c:v>1199622.9863141</c:v>
                </c:pt>
                <c:pt idx="246">
                  <c:v>1200271.01718635</c:v>
                </c:pt>
                <c:pt idx="247">
                  <c:v>1195996.6677183199</c:v>
                </c:pt>
                <c:pt idx="248">
                  <c:v>1195188.6318860501</c:v>
                </c:pt>
                <c:pt idx="249">
                  <c:v>1199366.2947787</c:v>
                </c:pt>
                <c:pt idx="250">
                  <c:v>1199504.3636451</c:v>
                </c:pt>
                <c:pt idx="251">
                  <c:v>1202662.26864128</c:v>
                </c:pt>
                <c:pt idx="252">
                  <c:v>1196210.0263312999</c:v>
                </c:pt>
                <c:pt idx="253">
                  <c:v>1197771.0770962201</c:v>
                </c:pt>
                <c:pt idx="254">
                  <c:v>1198225.0828660899</c:v>
                </c:pt>
                <c:pt idx="255">
                  <c:v>1194303.6514003901</c:v>
                </c:pt>
                <c:pt idx="256">
                  <c:v>1196940.0796225499</c:v>
                </c:pt>
                <c:pt idx="257">
                  <c:v>1194464.4073401799</c:v>
                </c:pt>
                <c:pt idx="258">
                  <c:v>1200783.2014018099</c:v>
                </c:pt>
                <c:pt idx="259">
                  <c:v>1194929.5393181499</c:v>
                </c:pt>
                <c:pt idx="260">
                  <c:v>1196781.5277088699</c:v>
                </c:pt>
                <c:pt idx="261">
                  <c:v>1193250.3805031099</c:v>
                </c:pt>
                <c:pt idx="262">
                  <c:v>1199113.6947542899</c:v>
                </c:pt>
                <c:pt idx="263">
                  <c:v>1198615.69959372</c:v>
                </c:pt>
                <c:pt idx="264">
                  <c:v>1199766.6756469801</c:v>
                </c:pt>
                <c:pt idx="265">
                  <c:v>1200061.55855504</c:v>
                </c:pt>
                <c:pt idx="266">
                  <c:v>1198225.4449464299</c:v>
                </c:pt>
                <c:pt idx="267">
                  <c:v>1196582.1153039101</c:v>
                </c:pt>
                <c:pt idx="268">
                  <c:v>1198646.24928444</c:v>
                </c:pt>
                <c:pt idx="269">
                  <c:v>1199061.95472212</c:v>
                </c:pt>
                <c:pt idx="270">
                  <c:v>1203366.08623314</c:v>
                </c:pt>
                <c:pt idx="271">
                  <c:v>1200378.5560060199</c:v>
                </c:pt>
                <c:pt idx="272">
                  <c:v>1201342.3963589501</c:v>
                </c:pt>
                <c:pt idx="273">
                  <c:v>1199185.3931309099</c:v>
                </c:pt>
                <c:pt idx="274">
                  <c:v>1203068.9798925701</c:v>
                </c:pt>
                <c:pt idx="275">
                  <c:v>1205209.76717371</c:v>
                </c:pt>
                <c:pt idx="276">
                  <c:v>1203341.90174622</c:v>
                </c:pt>
                <c:pt idx="277">
                  <c:v>1201098.9420177001</c:v>
                </c:pt>
                <c:pt idx="278">
                  <c:v>1205214.1620682001</c:v>
                </c:pt>
                <c:pt idx="279">
                  <c:v>1202311.7980019799</c:v>
                </c:pt>
                <c:pt idx="280">
                  <c:v>1202163.19143049</c:v>
                </c:pt>
                <c:pt idx="281">
                  <c:v>1201341.1972896501</c:v>
                </c:pt>
                <c:pt idx="282">
                  <c:v>1202807.22170325</c:v>
                </c:pt>
                <c:pt idx="283">
                  <c:v>1199948.19997504</c:v>
                </c:pt>
                <c:pt idx="284">
                  <c:v>1201408.9407959599</c:v>
                </c:pt>
                <c:pt idx="285">
                  <c:v>1200987.9856998799</c:v>
                </c:pt>
                <c:pt idx="286">
                  <c:v>1201733.62030055</c:v>
                </c:pt>
                <c:pt idx="287">
                  <c:v>1201333.95925569</c:v>
                </c:pt>
                <c:pt idx="288">
                  <c:v>1195875.4049002901</c:v>
                </c:pt>
                <c:pt idx="289">
                  <c:v>1200660.7855953299</c:v>
                </c:pt>
                <c:pt idx="290">
                  <c:v>1200024.3576631099</c:v>
                </c:pt>
                <c:pt idx="291">
                  <c:v>1199724.0350283301</c:v>
                </c:pt>
                <c:pt idx="292">
                  <c:v>1201553.86618865</c:v>
                </c:pt>
                <c:pt idx="293">
                  <c:v>1200738.99070736</c:v>
                </c:pt>
                <c:pt idx="294">
                  <c:v>1202644.8461835</c:v>
                </c:pt>
                <c:pt idx="295">
                  <c:v>1203533.69555651</c:v>
                </c:pt>
                <c:pt idx="296">
                  <c:v>1200973.34336909</c:v>
                </c:pt>
                <c:pt idx="297">
                  <c:v>1203544.510887</c:v>
                </c:pt>
                <c:pt idx="298">
                  <c:v>1197348.8877683899</c:v>
                </c:pt>
                <c:pt idx="299">
                  <c:v>1197597.21704478</c:v>
                </c:pt>
              </c:numCache>
            </c:numRef>
          </c:yVal>
          <c:smooth val="0"/>
          <c:extLst>
            <c:ext xmlns:c16="http://schemas.microsoft.com/office/drawing/2014/chart" uri="{C3380CC4-5D6E-409C-BE32-E72D297353CC}">
              <c16:uniqueId val="{00000001-A536-4DB4-91DD-17BF472FD898}"/>
            </c:ext>
          </c:extLst>
        </c:ser>
        <c:ser>
          <c:idx val="2"/>
          <c:order val="2"/>
          <c:tx>
            <c:strRef>
              <c:f>ABCD_1200K!$D$1</c:f>
              <c:strCache>
                <c:ptCount val="1"/>
                <c:pt idx="0">
                  <c:v>Total Energy (kJ/mole)</c:v>
                </c:pt>
              </c:strCache>
            </c:strRef>
          </c:tx>
          <c:spPr>
            <a:ln w="19050" cap="rnd">
              <a:solidFill>
                <a:schemeClr val="accent3"/>
              </a:solidFill>
              <a:round/>
            </a:ln>
            <a:effectLst/>
          </c:spPr>
          <c:marker>
            <c:symbol val="none"/>
          </c:marker>
          <c:xVal>
            <c:numRef>
              <c:f>ABCD_1200K!$A$2:$A$301</c:f>
              <c:numCache>
                <c:formatCode>General</c:formatCode>
                <c:ptCount val="300"/>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pt idx="15">
                  <c:v>1600</c:v>
                </c:pt>
                <c:pt idx="16">
                  <c:v>1700</c:v>
                </c:pt>
                <c:pt idx="17">
                  <c:v>1800</c:v>
                </c:pt>
                <c:pt idx="18">
                  <c:v>1900</c:v>
                </c:pt>
                <c:pt idx="19">
                  <c:v>2000</c:v>
                </c:pt>
                <c:pt idx="20">
                  <c:v>2100</c:v>
                </c:pt>
                <c:pt idx="21">
                  <c:v>2200</c:v>
                </c:pt>
                <c:pt idx="22">
                  <c:v>2300</c:v>
                </c:pt>
                <c:pt idx="23">
                  <c:v>2400</c:v>
                </c:pt>
                <c:pt idx="24">
                  <c:v>2500</c:v>
                </c:pt>
                <c:pt idx="25">
                  <c:v>2600</c:v>
                </c:pt>
                <c:pt idx="26">
                  <c:v>2700</c:v>
                </c:pt>
                <c:pt idx="27">
                  <c:v>2800</c:v>
                </c:pt>
                <c:pt idx="28">
                  <c:v>2900</c:v>
                </c:pt>
                <c:pt idx="29">
                  <c:v>3000</c:v>
                </c:pt>
                <c:pt idx="30">
                  <c:v>3100</c:v>
                </c:pt>
                <c:pt idx="31">
                  <c:v>3200</c:v>
                </c:pt>
                <c:pt idx="32">
                  <c:v>3300</c:v>
                </c:pt>
                <c:pt idx="33">
                  <c:v>3400</c:v>
                </c:pt>
                <c:pt idx="34">
                  <c:v>3500</c:v>
                </c:pt>
                <c:pt idx="35">
                  <c:v>3600</c:v>
                </c:pt>
                <c:pt idx="36">
                  <c:v>3700</c:v>
                </c:pt>
                <c:pt idx="37">
                  <c:v>3800</c:v>
                </c:pt>
                <c:pt idx="38">
                  <c:v>3900</c:v>
                </c:pt>
                <c:pt idx="39">
                  <c:v>4000</c:v>
                </c:pt>
                <c:pt idx="40">
                  <c:v>4100</c:v>
                </c:pt>
                <c:pt idx="41">
                  <c:v>4200</c:v>
                </c:pt>
                <c:pt idx="42">
                  <c:v>4300</c:v>
                </c:pt>
                <c:pt idx="43">
                  <c:v>4400</c:v>
                </c:pt>
                <c:pt idx="44">
                  <c:v>4500</c:v>
                </c:pt>
                <c:pt idx="45">
                  <c:v>4600</c:v>
                </c:pt>
                <c:pt idx="46">
                  <c:v>4700</c:v>
                </c:pt>
                <c:pt idx="47">
                  <c:v>4800</c:v>
                </c:pt>
                <c:pt idx="48">
                  <c:v>4900</c:v>
                </c:pt>
                <c:pt idx="49">
                  <c:v>5000</c:v>
                </c:pt>
                <c:pt idx="50">
                  <c:v>5100</c:v>
                </c:pt>
                <c:pt idx="51">
                  <c:v>5200</c:v>
                </c:pt>
                <c:pt idx="52">
                  <c:v>5300</c:v>
                </c:pt>
                <c:pt idx="53">
                  <c:v>5400</c:v>
                </c:pt>
                <c:pt idx="54">
                  <c:v>5500</c:v>
                </c:pt>
                <c:pt idx="55">
                  <c:v>5600</c:v>
                </c:pt>
                <c:pt idx="56">
                  <c:v>5700</c:v>
                </c:pt>
                <c:pt idx="57">
                  <c:v>5800</c:v>
                </c:pt>
                <c:pt idx="58">
                  <c:v>5900</c:v>
                </c:pt>
                <c:pt idx="59">
                  <c:v>6000</c:v>
                </c:pt>
                <c:pt idx="60">
                  <c:v>6100</c:v>
                </c:pt>
                <c:pt idx="61">
                  <c:v>6200</c:v>
                </c:pt>
                <c:pt idx="62">
                  <c:v>6300</c:v>
                </c:pt>
                <c:pt idx="63">
                  <c:v>6400</c:v>
                </c:pt>
                <c:pt idx="64">
                  <c:v>6500</c:v>
                </c:pt>
                <c:pt idx="65">
                  <c:v>6600</c:v>
                </c:pt>
                <c:pt idx="66">
                  <c:v>6700</c:v>
                </c:pt>
                <c:pt idx="67">
                  <c:v>6800</c:v>
                </c:pt>
                <c:pt idx="68">
                  <c:v>6900</c:v>
                </c:pt>
                <c:pt idx="69">
                  <c:v>7000</c:v>
                </c:pt>
                <c:pt idx="70">
                  <c:v>7100</c:v>
                </c:pt>
                <c:pt idx="71">
                  <c:v>7200</c:v>
                </c:pt>
                <c:pt idx="72">
                  <c:v>7300</c:v>
                </c:pt>
                <c:pt idx="73">
                  <c:v>7400</c:v>
                </c:pt>
                <c:pt idx="74">
                  <c:v>7500</c:v>
                </c:pt>
                <c:pt idx="75">
                  <c:v>7600</c:v>
                </c:pt>
                <c:pt idx="76">
                  <c:v>7700</c:v>
                </c:pt>
                <c:pt idx="77">
                  <c:v>7800</c:v>
                </c:pt>
                <c:pt idx="78">
                  <c:v>7900</c:v>
                </c:pt>
                <c:pt idx="79">
                  <c:v>8000</c:v>
                </c:pt>
                <c:pt idx="80">
                  <c:v>8100</c:v>
                </c:pt>
                <c:pt idx="81">
                  <c:v>8200</c:v>
                </c:pt>
                <c:pt idx="82">
                  <c:v>8300</c:v>
                </c:pt>
                <c:pt idx="83">
                  <c:v>8400</c:v>
                </c:pt>
                <c:pt idx="84">
                  <c:v>8500</c:v>
                </c:pt>
                <c:pt idx="85">
                  <c:v>8600</c:v>
                </c:pt>
                <c:pt idx="86">
                  <c:v>8700</c:v>
                </c:pt>
                <c:pt idx="87">
                  <c:v>8800</c:v>
                </c:pt>
                <c:pt idx="88">
                  <c:v>8900</c:v>
                </c:pt>
                <c:pt idx="89">
                  <c:v>9000</c:v>
                </c:pt>
                <c:pt idx="90">
                  <c:v>9100</c:v>
                </c:pt>
                <c:pt idx="91">
                  <c:v>9200</c:v>
                </c:pt>
                <c:pt idx="92">
                  <c:v>9300</c:v>
                </c:pt>
                <c:pt idx="93">
                  <c:v>9400</c:v>
                </c:pt>
                <c:pt idx="94">
                  <c:v>9500</c:v>
                </c:pt>
                <c:pt idx="95">
                  <c:v>9600</c:v>
                </c:pt>
                <c:pt idx="96">
                  <c:v>9700</c:v>
                </c:pt>
                <c:pt idx="97">
                  <c:v>9800</c:v>
                </c:pt>
                <c:pt idx="98">
                  <c:v>9900</c:v>
                </c:pt>
                <c:pt idx="99">
                  <c:v>10000</c:v>
                </c:pt>
                <c:pt idx="100">
                  <c:v>10100</c:v>
                </c:pt>
                <c:pt idx="101">
                  <c:v>10200</c:v>
                </c:pt>
                <c:pt idx="102">
                  <c:v>10300</c:v>
                </c:pt>
                <c:pt idx="103">
                  <c:v>10400</c:v>
                </c:pt>
                <c:pt idx="104">
                  <c:v>10500</c:v>
                </c:pt>
                <c:pt idx="105">
                  <c:v>10600</c:v>
                </c:pt>
                <c:pt idx="106">
                  <c:v>10700</c:v>
                </c:pt>
                <c:pt idx="107">
                  <c:v>10800</c:v>
                </c:pt>
                <c:pt idx="108">
                  <c:v>10900</c:v>
                </c:pt>
                <c:pt idx="109">
                  <c:v>11000</c:v>
                </c:pt>
                <c:pt idx="110">
                  <c:v>11100</c:v>
                </c:pt>
                <c:pt idx="111">
                  <c:v>11200</c:v>
                </c:pt>
                <c:pt idx="112">
                  <c:v>11300</c:v>
                </c:pt>
                <c:pt idx="113">
                  <c:v>11400</c:v>
                </c:pt>
                <c:pt idx="114">
                  <c:v>11500</c:v>
                </c:pt>
                <c:pt idx="115">
                  <c:v>11600</c:v>
                </c:pt>
                <c:pt idx="116">
                  <c:v>11700</c:v>
                </c:pt>
                <c:pt idx="117">
                  <c:v>11800</c:v>
                </c:pt>
                <c:pt idx="118">
                  <c:v>11900</c:v>
                </c:pt>
                <c:pt idx="119">
                  <c:v>12000</c:v>
                </c:pt>
                <c:pt idx="120">
                  <c:v>12100</c:v>
                </c:pt>
                <c:pt idx="121">
                  <c:v>12200</c:v>
                </c:pt>
                <c:pt idx="122">
                  <c:v>12300</c:v>
                </c:pt>
                <c:pt idx="123">
                  <c:v>12400</c:v>
                </c:pt>
                <c:pt idx="124">
                  <c:v>12500</c:v>
                </c:pt>
                <c:pt idx="125">
                  <c:v>12600</c:v>
                </c:pt>
                <c:pt idx="126">
                  <c:v>12700</c:v>
                </c:pt>
                <c:pt idx="127">
                  <c:v>12800</c:v>
                </c:pt>
                <c:pt idx="128">
                  <c:v>12900</c:v>
                </c:pt>
                <c:pt idx="129">
                  <c:v>13000</c:v>
                </c:pt>
                <c:pt idx="130">
                  <c:v>13100</c:v>
                </c:pt>
                <c:pt idx="131">
                  <c:v>13200</c:v>
                </c:pt>
                <c:pt idx="132">
                  <c:v>13300</c:v>
                </c:pt>
                <c:pt idx="133">
                  <c:v>13400</c:v>
                </c:pt>
                <c:pt idx="134">
                  <c:v>13500</c:v>
                </c:pt>
                <c:pt idx="135">
                  <c:v>13600</c:v>
                </c:pt>
                <c:pt idx="136">
                  <c:v>13700</c:v>
                </c:pt>
                <c:pt idx="137">
                  <c:v>13800</c:v>
                </c:pt>
                <c:pt idx="138">
                  <c:v>13900</c:v>
                </c:pt>
                <c:pt idx="139">
                  <c:v>14000</c:v>
                </c:pt>
                <c:pt idx="140">
                  <c:v>14100</c:v>
                </c:pt>
                <c:pt idx="141">
                  <c:v>14200</c:v>
                </c:pt>
                <c:pt idx="142">
                  <c:v>14300</c:v>
                </c:pt>
                <c:pt idx="143">
                  <c:v>14400</c:v>
                </c:pt>
                <c:pt idx="144">
                  <c:v>14500</c:v>
                </c:pt>
                <c:pt idx="145">
                  <c:v>14600</c:v>
                </c:pt>
                <c:pt idx="146">
                  <c:v>14700</c:v>
                </c:pt>
                <c:pt idx="147">
                  <c:v>14800</c:v>
                </c:pt>
                <c:pt idx="148">
                  <c:v>14900</c:v>
                </c:pt>
                <c:pt idx="149">
                  <c:v>15000</c:v>
                </c:pt>
                <c:pt idx="150">
                  <c:v>15100</c:v>
                </c:pt>
                <c:pt idx="151">
                  <c:v>15200</c:v>
                </c:pt>
                <c:pt idx="152">
                  <c:v>15300</c:v>
                </c:pt>
                <c:pt idx="153">
                  <c:v>15400</c:v>
                </c:pt>
                <c:pt idx="154">
                  <c:v>15500</c:v>
                </c:pt>
                <c:pt idx="155">
                  <c:v>15600</c:v>
                </c:pt>
                <c:pt idx="156">
                  <c:v>15700</c:v>
                </c:pt>
                <c:pt idx="157">
                  <c:v>15800</c:v>
                </c:pt>
                <c:pt idx="158">
                  <c:v>15900</c:v>
                </c:pt>
                <c:pt idx="159">
                  <c:v>16000</c:v>
                </c:pt>
                <c:pt idx="160">
                  <c:v>16100</c:v>
                </c:pt>
                <c:pt idx="161">
                  <c:v>16200</c:v>
                </c:pt>
                <c:pt idx="162">
                  <c:v>16300</c:v>
                </c:pt>
                <c:pt idx="163">
                  <c:v>16400</c:v>
                </c:pt>
                <c:pt idx="164">
                  <c:v>16500</c:v>
                </c:pt>
                <c:pt idx="165">
                  <c:v>16600</c:v>
                </c:pt>
                <c:pt idx="166">
                  <c:v>16700</c:v>
                </c:pt>
                <c:pt idx="167">
                  <c:v>16800</c:v>
                </c:pt>
                <c:pt idx="168">
                  <c:v>16900</c:v>
                </c:pt>
                <c:pt idx="169">
                  <c:v>17000</c:v>
                </c:pt>
                <c:pt idx="170">
                  <c:v>17100</c:v>
                </c:pt>
                <c:pt idx="171">
                  <c:v>17200</c:v>
                </c:pt>
                <c:pt idx="172">
                  <c:v>17300</c:v>
                </c:pt>
                <c:pt idx="173">
                  <c:v>17400</c:v>
                </c:pt>
                <c:pt idx="174">
                  <c:v>17500</c:v>
                </c:pt>
                <c:pt idx="175">
                  <c:v>17600</c:v>
                </c:pt>
                <c:pt idx="176">
                  <c:v>17700</c:v>
                </c:pt>
                <c:pt idx="177">
                  <c:v>17800</c:v>
                </c:pt>
                <c:pt idx="178">
                  <c:v>17900</c:v>
                </c:pt>
                <c:pt idx="179">
                  <c:v>18000</c:v>
                </c:pt>
                <c:pt idx="180">
                  <c:v>18100</c:v>
                </c:pt>
                <c:pt idx="181">
                  <c:v>18200</c:v>
                </c:pt>
                <c:pt idx="182">
                  <c:v>18300</c:v>
                </c:pt>
                <c:pt idx="183">
                  <c:v>18400</c:v>
                </c:pt>
                <c:pt idx="184">
                  <c:v>18500</c:v>
                </c:pt>
                <c:pt idx="185">
                  <c:v>18600</c:v>
                </c:pt>
                <c:pt idx="186">
                  <c:v>18700</c:v>
                </c:pt>
                <c:pt idx="187">
                  <c:v>18800</c:v>
                </c:pt>
                <c:pt idx="188">
                  <c:v>18900</c:v>
                </c:pt>
                <c:pt idx="189">
                  <c:v>19000</c:v>
                </c:pt>
                <c:pt idx="190">
                  <c:v>19100</c:v>
                </c:pt>
                <c:pt idx="191">
                  <c:v>19200</c:v>
                </c:pt>
                <c:pt idx="192">
                  <c:v>19300</c:v>
                </c:pt>
                <c:pt idx="193">
                  <c:v>19400</c:v>
                </c:pt>
                <c:pt idx="194">
                  <c:v>19500</c:v>
                </c:pt>
                <c:pt idx="195">
                  <c:v>19600</c:v>
                </c:pt>
                <c:pt idx="196">
                  <c:v>19700</c:v>
                </c:pt>
                <c:pt idx="197">
                  <c:v>19800</c:v>
                </c:pt>
                <c:pt idx="198">
                  <c:v>19900</c:v>
                </c:pt>
                <c:pt idx="199">
                  <c:v>20000</c:v>
                </c:pt>
                <c:pt idx="200">
                  <c:v>20100</c:v>
                </c:pt>
                <c:pt idx="201">
                  <c:v>20200</c:v>
                </c:pt>
                <c:pt idx="202">
                  <c:v>20300</c:v>
                </c:pt>
                <c:pt idx="203">
                  <c:v>20400</c:v>
                </c:pt>
                <c:pt idx="204">
                  <c:v>20500</c:v>
                </c:pt>
                <c:pt idx="205">
                  <c:v>20600</c:v>
                </c:pt>
                <c:pt idx="206">
                  <c:v>20700</c:v>
                </c:pt>
                <c:pt idx="207">
                  <c:v>20800</c:v>
                </c:pt>
                <c:pt idx="208">
                  <c:v>20900</c:v>
                </c:pt>
                <c:pt idx="209">
                  <c:v>21000</c:v>
                </c:pt>
                <c:pt idx="210">
                  <c:v>21100</c:v>
                </c:pt>
                <c:pt idx="211">
                  <c:v>21200</c:v>
                </c:pt>
                <c:pt idx="212">
                  <c:v>21300</c:v>
                </c:pt>
                <c:pt idx="213">
                  <c:v>21400</c:v>
                </c:pt>
                <c:pt idx="214">
                  <c:v>21500</c:v>
                </c:pt>
                <c:pt idx="215">
                  <c:v>21600</c:v>
                </c:pt>
                <c:pt idx="216">
                  <c:v>21700</c:v>
                </c:pt>
                <c:pt idx="217">
                  <c:v>21800</c:v>
                </c:pt>
                <c:pt idx="218">
                  <c:v>21900</c:v>
                </c:pt>
                <c:pt idx="219">
                  <c:v>22000</c:v>
                </c:pt>
                <c:pt idx="220">
                  <c:v>22100</c:v>
                </c:pt>
                <c:pt idx="221">
                  <c:v>22200</c:v>
                </c:pt>
                <c:pt idx="222">
                  <c:v>22300</c:v>
                </c:pt>
                <c:pt idx="223">
                  <c:v>22400</c:v>
                </c:pt>
                <c:pt idx="224">
                  <c:v>22500</c:v>
                </c:pt>
                <c:pt idx="225">
                  <c:v>22600</c:v>
                </c:pt>
                <c:pt idx="226">
                  <c:v>22700</c:v>
                </c:pt>
                <c:pt idx="227">
                  <c:v>22800</c:v>
                </c:pt>
                <c:pt idx="228">
                  <c:v>22900</c:v>
                </c:pt>
                <c:pt idx="229">
                  <c:v>23000</c:v>
                </c:pt>
                <c:pt idx="230">
                  <c:v>23100</c:v>
                </c:pt>
                <c:pt idx="231">
                  <c:v>23200</c:v>
                </c:pt>
                <c:pt idx="232">
                  <c:v>23300</c:v>
                </c:pt>
                <c:pt idx="233">
                  <c:v>23400</c:v>
                </c:pt>
                <c:pt idx="234">
                  <c:v>23500</c:v>
                </c:pt>
                <c:pt idx="235">
                  <c:v>23600</c:v>
                </c:pt>
                <c:pt idx="236">
                  <c:v>23700</c:v>
                </c:pt>
                <c:pt idx="237">
                  <c:v>23800</c:v>
                </c:pt>
                <c:pt idx="238">
                  <c:v>23900</c:v>
                </c:pt>
                <c:pt idx="239">
                  <c:v>24000</c:v>
                </c:pt>
                <c:pt idx="240">
                  <c:v>24100</c:v>
                </c:pt>
                <c:pt idx="241">
                  <c:v>24200</c:v>
                </c:pt>
                <c:pt idx="242">
                  <c:v>24300</c:v>
                </c:pt>
                <c:pt idx="243">
                  <c:v>24400</c:v>
                </c:pt>
                <c:pt idx="244">
                  <c:v>24500</c:v>
                </c:pt>
                <c:pt idx="245">
                  <c:v>24600</c:v>
                </c:pt>
                <c:pt idx="246">
                  <c:v>24700</c:v>
                </c:pt>
                <c:pt idx="247">
                  <c:v>24800</c:v>
                </c:pt>
                <c:pt idx="248">
                  <c:v>24900</c:v>
                </c:pt>
                <c:pt idx="249">
                  <c:v>25000</c:v>
                </c:pt>
                <c:pt idx="250">
                  <c:v>25100</c:v>
                </c:pt>
                <c:pt idx="251">
                  <c:v>25200</c:v>
                </c:pt>
                <c:pt idx="252">
                  <c:v>25300</c:v>
                </c:pt>
                <c:pt idx="253">
                  <c:v>25400</c:v>
                </c:pt>
                <c:pt idx="254">
                  <c:v>25500</c:v>
                </c:pt>
                <c:pt idx="255">
                  <c:v>25600</c:v>
                </c:pt>
                <c:pt idx="256">
                  <c:v>25700</c:v>
                </c:pt>
                <c:pt idx="257">
                  <c:v>25800</c:v>
                </c:pt>
                <c:pt idx="258">
                  <c:v>25900</c:v>
                </c:pt>
                <c:pt idx="259">
                  <c:v>26000</c:v>
                </c:pt>
                <c:pt idx="260">
                  <c:v>26100</c:v>
                </c:pt>
                <c:pt idx="261">
                  <c:v>26200</c:v>
                </c:pt>
                <c:pt idx="262">
                  <c:v>26300</c:v>
                </c:pt>
                <c:pt idx="263">
                  <c:v>26400</c:v>
                </c:pt>
                <c:pt idx="264">
                  <c:v>26500</c:v>
                </c:pt>
                <c:pt idx="265">
                  <c:v>26600</c:v>
                </c:pt>
                <c:pt idx="266">
                  <c:v>26700</c:v>
                </c:pt>
                <c:pt idx="267">
                  <c:v>26800</c:v>
                </c:pt>
                <c:pt idx="268">
                  <c:v>26900</c:v>
                </c:pt>
                <c:pt idx="269">
                  <c:v>27000</c:v>
                </c:pt>
                <c:pt idx="270">
                  <c:v>27100</c:v>
                </c:pt>
                <c:pt idx="271">
                  <c:v>27200</c:v>
                </c:pt>
                <c:pt idx="272">
                  <c:v>27300</c:v>
                </c:pt>
                <c:pt idx="273">
                  <c:v>27400</c:v>
                </c:pt>
                <c:pt idx="274">
                  <c:v>27500</c:v>
                </c:pt>
                <c:pt idx="275">
                  <c:v>27600</c:v>
                </c:pt>
                <c:pt idx="276">
                  <c:v>27700</c:v>
                </c:pt>
                <c:pt idx="277">
                  <c:v>27800</c:v>
                </c:pt>
                <c:pt idx="278">
                  <c:v>27900</c:v>
                </c:pt>
                <c:pt idx="279">
                  <c:v>28000</c:v>
                </c:pt>
                <c:pt idx="280">
                  <c:v>28100</c:v>
                </c:pt>
                <c:pt idx="281">
                  <c:v>28200</c:v>
                </c:pt>
                <c:pt idx="282">
                  <c:v>28300</c:v>
                </c:pt>
                <c:pt idx="283">
                  <c:v>28400</c:v>
                </c:pt>
                <c:pt idx="284">
                  <c:v>28500</c:v>
                </c:pt>
                <c:pt idx="285">
                  <c:v>28600</c:v>
                </c:pt>
                <c:pt idx="286">
                  <c:v>28700</c:v>
                </c:pt>
                <c:pt idx="287">
                  <c:v>28800</c:v>
                </c:pt>
                <c:pt idx="288">
                  <c:v>28900</c:v>
                </c:pt>
                <c:pt idx="289">
                  <c:v>29000</c:v>
                </c:pt>
                <c:pt idx="290">
                  <c:v>29100</c:v>
                </c:pt>
                <c:pt idx="291">
                  <c:v>29200</c:v>
                </c:pt>
                <c:pt idx="292">
                  <c:v>29300</c:v>
                </c:pt>
                <c:pt idx="293">
                  <c:v>29400</c:v>
                </c:pt>
                <c:pt idx="294">
                  <c:v>29500</c:v>
                </c:pt>
                <c:pt idx="295">
                  <c:v>29600</c:v>
                </c:pt>
                <c:pt idx="296">
                  <c:v>29700</c:v>
                </c:pt>
                <c:pt idx="297">
                  <c:v>29800</c:v>
                </c:pt>
                <c:pt idx="298">
                  <c:v>29900</c:v>
                </c:pt>
                <c:pt idx="299">
                  <c:v>30000</c:v>
                </c:pt>
              </c:numCache>
            </c:numRef>
          </c:xVal>
          <c:yVal>
            <c:numRef>
              <c:f>ABCD_1200K!$D$2:$D$301</c:f>
              <c:numCache>
                <c:formatCode>General</c:formatCode>
                <c:ptCount val="300"/>
                <c:pt idx="0">
                  <c:v>-2398567.98977107</c:v>
                </c:pt>
                <c:pt idx="1">
                  <c:v>-2190691.3552572499</c:v>
                </c:pt>
                <c:pt idx="2">
                  <c:v>-2001337.92058917</c:v>
                </c:pt>
                <c:pt idx="3">
                  <c:v>-1827194.6086749299</c:v>
                </c:pt>
                <c:pt idx="4">
                  <c:v>-1671289.1388604799</c:v>
                </c:pt>
                <c:pt idx="5">
                  <c:v>-1523357.0838667301</c:v>
                </c:pt>
                <c:pt idx="6">
                  <c:v>-1389397.10111187</c:v>
                </c:pt>
                <c:pt idx="7">
                  <c:v>-1265369.07897443</c:v>
                </c:pt>
                <c:pt idx="8">
                  <c:v>-1149994.3166605399</c:v>
                </c:pt>
                <c:pt idx="9">
                  <c:v>-1043194.22421626</c:v>
                </c:pt>
                <c:pt idx="10">
                  <c:v>-942910.65725079598</c:v>
                </c:pt>
                <c:pt idx="11">
                  <c:v>-851904.09535308497</c:v>
                </c:pt>
                <c:pt idx="12">
                  <c:v>-769443.92022414203</c:v>
                </c:pt>
                <c:pt idx="13">
                  <c:v>-695705.355222126</c:v>
                </c:pt>
                <c:pt idx="14">
                  <c:v>-629972.74189177202</c:v>
                </c:pt>
                <c:pt idx="15">
                  <c:v>-568474.46329511702</c:v>
                </c:pt>
                <c:pt idx="16">
                  <c:v>-514031.83589536499</c:v>
                </c:pt>
                <c:pt idx="17">
                  <c:v>-463892.81151738798</c:v>
                </c:pt>
                <c:pt idx="18">
                  <c:v>-419370.00880959397</c:v>
                </c:pt>
                <c:pt idx="19">
                  <c:v>-381085.734445284</c:v>
                </c:pt>
                <c:pt idx="20">
                  <c:v>-344988.19446694403</c:v>
                </c:pt>
                <c:pt idx="21">
                  <c:v>-312591.91830720397</c:v>
                </c:pt>
                <c:pt idx="22">
                  <c:v>-283853.96196905599</c:v>
                </c:pt>
                <c:pt idx="23">
                  <c:v>-258709.21843991501</c:v>
                </c:pt>
                <c:pt idx="24">
                  <c:v>-240076.59640550101</c:v>
                </c:pt>
                <c:pt idx="25">
                  <c:v>-219830.94625923299</c:v>
                </c:pt>
                <c:pt idx="26">
                  <c:v>-203230.377806954</c:v>
                </c:pt>
                <c:pt idx="27">
                  <c:v>-188571.90137398001</c:v>
                </c:pt>
                <c:pt idx="28">
                  <c:v>-174875.62287498199</c:v>
                </c:pt>
                <c:pt idx="29">
                  <c:v>-159731.83839640301</c:v>
                </c:pt>
                <c:pt idx="30">
                  <c:v>-150941.16504220499</c:v>
                </c:pt>
                <c:pt idx="31">
                  <c:v>-140415.73809755401</c:v>
                </c:pt>
                <c:pt idx="32">
                  <c:v>-130457.990204289</c:v>
                </c:pt>
                <c:pt idx="33">
                  <c:v>-120257.761607999</c:v>
                </c:pt>
                <c:pt idx="34">
                  <c:v>-112144.21957231899</c:v>
                </c:pt>
                <c:pt idx="35">
                  <c:v>-106950.418856182</c:v>
                </c:pt>
                <c:pt idx="36">
                  <c:v>-103607.101591033</c:v>
                </c:pt>
                <c:pt idx="37">
                  <c:v>-98834.1333572031</c:v>
                </c:pt>
                <c:pt idx="38">
                  <c:v>-96681.018791552604</c:v>
                </c:pt>
                <c:pt idx="39">
                  <c:v>-91481.453028648102</c:v>
                </c:pt>
                <c:pt idx="40">
                  <c:v>-86412.044997725796</c:v>
                </c:pt>
                <c:pt idx="41">
                  <c:v>-82099.614759865901</c:v>
                </c:pt>
                <c:pt idx="42">
                  <c:v>-79842.871659144002</c:v>
                </c:pt>
                <c:pt idx="43">
                  <c:v>-75909.340574699396</c:v>
                </c:pt>
                <c:pt idx="44">
                  <c:v>-73556.533475098593</c:v>
                </c:pt>
                <c:pt idx="45">
                  <c:v>-73466.173395343503</c:v>
                </c:pt>
                <c:pt idx="46">
                  <c:v>-73581.841518892397</c:v>
                </c:pt>
                <c:pt idx="47">
                  <c:v>-69079.783677121799</c:v>
                </c:pt>
                <c:pt idx="48">
                  <c:v>-67555.600582122293</c:v>
                </c:pt>
                <c:pt idx="49">
                  <c:v>-66187.597843144496</c:v>
                </c:pt>
                <c:pt idx="50">
                  <c:v>-66059.228666787501</c:v>
                </c:pt>
                <c:pt idx="51">
                  <c:v>-66422.877601241897</c:v>
                </c:pt>
                <c:pt idx="52">
                  <c:v>-65751.532465139797</c:v>
                </c:pt>
                <c:pt idx="53">
                  <c:v>-63494.689128733902</c:v>
                </c:pt>
                <c:pt idx="54">
                  <c:v>-58527.598208382697</c:v>
                </c:pt>
                <c:pt idx="55">
                  <c:v>-56218.992844801098</c:v>
                </c:pt>
                <c:pt idx="56">
                  <c:v>-54341.133955169404</c:v>
                </c:pt>
                <c:pt idx="57">
                  <c:v>-53734.936126259599</c:v>
                </c:pt>
                <c:pt idx="58">
                  <c:v>-53749.410884947698</c:v>
                </c:pt>
                <c:pt idx="59">
                  <c:v>-52497.5583089785</c:v>
                </c:pt>
                <c:pt idx="60">
                  <c:v>-53996.8371633305</c:v>
                </c:pt>
                <c:pt idx="61">
                  <c:v>-54778.270605791098</c:v>
                </c:pt>
                <c:pt idx="62">
                  <c:v>-51544.314435554203</c:v>
                </c:pt>
                <c:pt idx="63">
                  <c:v>-49013.0011344542</c:v>
                </c:pt>
                <c:pt idx="64">
                  <c:v>-51115.7023113369</c:v>
                </c:pt>
                <c:pt idx="65">
                  <c:v>-54611.272776366597</c:v>
                </c:pt>
                <c:pt idx="66">
                  <c:v>-52142.635114849501</c:v>
                </c:pt>
                <c:pt idx="67">
                  <c:v>-55121.200320032098</c:v>
                </c:pt>
                <c:pt idx="68">
                  <c:v>-58643.818466938101</c:v>
                </c:pt>
                <c:pt idx="69">
                  <c:v>-58325.959354652703</c:v>
                </c:pt>
                <c:pt idx="70">
                  <c:v>-56059.571990485703</c:v>
                </c:pt>
                <c:pt idx="71">
                  <c:v>-55835.829017977201</c:v>
                </c:pt>
                <c:pt idx="72">
                  <c:v>-56333.832970855503</c:v>
                </c:pt>
                <c:pt idx="73">
                  <c:v>-53755.352197076601</c:v>
                </c:pt>
                <c:pt idx="74">
                  <c:v>-50934.8841575193</c:v>
                </c:pt>
                <c:pt idx="75">
                  <c:v>-49312.861170769203</c:v>
                </c:pt>
                <c:pt idx="76">
                  <c:v>-46956.547239296298</c:v>
                </c:pt>
                <c:pt idx="77">
                  <c:v>-46090.324256536303</c:v>
                </c:pt>
                <c:pt idx="78">
                  <c:v>-47767.307805323697</c:v>
                </c:pt>
                <c:pt idx="79">
                  <c:v>-48401.368749955604</c:v>
                </c:pt>
                <c:pt idx="80">
                  <c:v>-50138.329251704898</c:v>
                </c:pt>
                <c:pt idx="81">
                  <c:v>-49549.444351678903</c:v>
                </c:pt>
                <c:pt idx="82">
                  <c:v>-46914.704277248798</c:v>
                </c:pt>
                <c:pt idx="83">
                  <c:v>-46491.251942923198</c:v>
                </c:pt>
                <c:pt idx="84">
                  <c:v>-45299.737651107796</c:v>
                </c:pt>
                <c:pt idx="85">
                  <c:v>-48788.590299923402</c:v>
                </c:pt>
                <c:pt idx="86">
                  <c:v>-50579.222104024302</c:v>
                </c:pt>
                <c:pt idx="87">
                  <c:v>-51828.460634217801</c:v>
                </c:pt>
                <c:pt idx="88">
                  <c:v>-51659.069638407702</c:v>
                </c:pt>
                <c:pt idx="89">
                  <c:v>-55574.7899955143</c:v>
                </c:pt>
                <c:pt idx="90">
                  <c:v>-58132.765217539301</c:v>
                </c:pt>
                <c:pt idx="91">
                  <c:v>-56464.291922851</c:v>
                </c:pt>
                <c:pt idx="92">
                  <c:v>-55424.966907581002</c:v>
                </c:pt>
                <c:pt idx="93">
                  <c:v>-56079.499780978498</c:v>
                </c:pt>
                <c:pt idx="94">
                  <c:v>-54852.457700691797</c:v>
                </c:pt>
                <c:pt idx="95">
                  <c:v>-52648.1241132305</c:v>
                </c:pt>
                <c:pt idx="96">
                  <c:v>-53613.666256105003</c:v>
                </c:pt>
                <c:pt idx="97">
                  <c:v>-51659.988994894498</c:v>
                </c:pt>
                <c:pt idx="98">
                  <c:v>-53940.016953609098</c:v>
                </c:pt>
                <c:pt idx="99">
                  <c:v>-54615.339280560998</c:v>
                </c:pt>
                <c:pt idx="100">
                  <c:v>-54014.306038819697</c:v>
                </c:pt>
                <c:pt idx="101">
                  <c:v>-54001.2946661475</c:v>
                </c:pt>
                <c:pt idx="102">
                  <c:v>-54952.508556819899</c:v>
                </c:pt>
                <c:pt idx="103">
                  <c:v>-52918.508794958398</c:v>
                </c:pt>
                <c:pt idx="104">
                  <c:v>-53083.488659557101</c:v>
                </c:pt>
                <c:pt idx="105">
                  <c:v>-54956.163525081902</c:v>
                </c:pt>
                <c:pt idx="106">
                  <c:v>-54254.546746372696</c:v>
                </c:pt>
                <c:pt idx="107">
                  <c:v>-53209.370224254402</c:v>
                </c:pt>
                <c:pt idx="108">
                  <c:v>-55390.328926973503</c:v>
                </c:pt>
                <c:pt idx="109">
                  <c:v>-53070.822262884503</c:v>
                </c:pt>
                <c:pt idx="110">
                  <c:v>-52415.2603728678</c:v>
                </c:pt>
                <c:pt idx="111">
                  <c:v>-52808.9526734354</c:v>
                </c:pt>
                <c:pt idx="112">
                  <c:v>-52401.624161257801</c:v>
                </c:pt>
                <c:pt idx="113">
                  <c:v>-55408.609432362398</c:v>
                </c:pt>
                <c:pt idx="114">
                  <c:v>-53252.622840149001</c:v>
                </c:pt>
                <c:pt idx="115">
                  <c:v>-54236.3175031957</c:v>
                </c:pt>
                <c:pt idx="116">
                  <c:v>-52788.573563659796</c:v>
                </c:pt>
                <c:pt idx="117">
                  <c:v>-55207.874412420897</c:v>
                </c:pt>
                <c:pt idx="118">
                  <c:v>-55032.839566477101</c:v>
                </c:pt>
                <c:pt idx="119">
                  <c:v>-52480.652167528402</c:v>
                </c:pt>
                <c:pt idx="120">
                  <c:v>-54915.722099471597</c:v>
                </c:pt>
                <c:pt idx="121">
                  <c:v>-56717.065703937697</c:v>
                </c:pt>
                <c:pt idx="122">
                  <c:v>-55869.512527074403</c:v>
                </c:pt>
                <c:pt idx="123">
                  <c:v>-56238.457844308497</c:v>
                </c:pt>
                <c:pt idx="124">
                  <c:v>-54559.113526346802</c:v>
                </c:pt>
                <c:pt idx="125">
                  <c:v>-52041.667102216503</c:v>
                </c:pt>
                <c:pt idx="126">
                  <c:v>-52435.003693717001</c:v>
                </c:pt>
                <c:pt idx="127">
                  <c:v>-50533.591871539596</c:v>
                </c:pt>
                <c:pt idx="128">
                  <c:v>-51835.181014665402</c:v>
                </c:pt>
                <c:pt idx="129">
                  <c:v>-53300.892069351998</c:v>
                </c:pt>
                <c:pt idx="130">
                  <c:v>-53590.202459145301</c:v>
                </c:pt>
                <c:pt idx="131">
                  <c:v>-51393.898051607102</c:v>
                </c:pt>
                <c:pt idx="132">
                  <c:v>-51322.467850501103</c:v>
                </c:pt>
                <c:pt idx="133">
                  <c:v>-51949.002023640001</c:v>
                </c:pt>
                <c:pt idx="134">
                  <c:v>-54845.641324322904</c:v>
                </c:pt>
                <c:pt idx="135">
                  <c:v>-55238.501407500502</c:v>
                </c:pt>
                <c:pt idx="136">
                  <c:v>-55510.643421810499</c:v>
                </c:pt>
                <c:pt idx="137">
                  <c:v>-56827.800030447703</c:v>
                </c:pt>
                <c:pt idx="138">
                  <c:v>-56694.993219211698</c:v>
                </c:pt>
                <c:pt idx="139">
                  <c:v>-57142.022348662103</c:v>
                </c:pt>
                <c:pt idx="140">
                  <c:v>-55411.557409856403</c:v>
                </c:pt>
                <c:pt idx="141">
                  <c:v>-54902.3150049205</c:v>
                </c:pt>
                <c:pt idx="142">
                  <c:v>-56367.174185075797</c:v>
                </c:pt>
                <c:pt idx="143">
                  <c:v>-54161.620964034199</c:v>
                </c:pt>
                <c:pt idx="144">
                  <c:v>-55198.396493186898</c:v>
                </c:pt>
                <c:pt idx="145">
                  <c:v>-55300.439596415898</c:v>
                </c:pt>
                <c:pt idx="146">
                  <c:v>-57313.456251226104</c:v>
                </c:pt>
                <c:pt idx="147">
                  <c:v>-54086.887595426902</c:v>
                </c:pt>
                <c:pt idx="148">
                  <c:v>-51554.423576209403</c:v>
                </c:pt>
                <c:pt idx="149">
                  <c:v>-49857.039993796199</c:v>
                </c:pt>
                <c:pt idx="150">
                  <c:v>-52126.630469887699</c:v>
                </c:pt>
                <c:pt idx="151">
                  <c:v>-52197.321329332102</c:v>
                </c:pt>
                <c:pt idx="152">
                  <c:v>-52508.6582084861</c:v>
                </c:pt>
                <c:pt idx="153">
                  <c:v>-51737.854217631</c:v>
                </c:pt>
                <c:pt idx="154">
                  <c:v>-50532.435117006702</c:v>
                </c:pt>
                <c:pt idx="155">
                  <c:v>-52498.996782124901</c:v>
                </c:pt>
                <c:pt idx="156">
                  <c:v>-53126.526466968702</c:v>
                </c:pt>
                <c:pt idx="157">
                  <c:v>-51100.585437196998</c:v>
                </c:pt>
                <c:pt idx="158">
                  <c:v>-51215.484815897798</c:v>
                </c:pt>
                <c:pt idx="159">
                  <c:v>-51419.341183494304</c:v>
                </c:pt>
                <c:pt idx="160">
                  <c:v>-48396.376322329503</c:v>
                </c:pt>
                <c:pt idx="161">
                  <c:v>-49099.256737967</c:v>
                </c:pt>
                <c:pt idx="162">
                  <c:v>-50409.294581434602</c:v>
                </c:pt>
                <c:pt idx="163">
                  <c:v>-49775.646257509397</c:v>
                </c:pt>
                <c:pt idx="164">
                  <c:v>-52428.883273359301</c:v>
                </c:pt>
                <c:pt idx="165">
                  <c:v>-52049.844623016601</c:v>
                </c:pt>
                <c:pt idx="166">
                  <c:v>-50944.519507790901</c:v>
                </c:pt>
                <c:pt idx="167">
                  <c:v>-49813.384064240803</c:v>
                </c:pt>
                <c:pt idx="168">
                  <c:v>-50320.4638232695</c:v>
                </c:pt>
                <c:pt idx="169">
                  <c:v>-51351.395816644799</c:v>
                </c:pt>
                <c:pt idx="170">
                  <c:v>-50295.337195488602</c:v>
                </c:pt>
                <c:pt idx="171">
                  <c:v>-49733.821022886703</c:v>
                </c:pt>
                <c:pt idx="172">
                  <c:v>-50411.125611136602</c:v>
                </c:pt>
                <c:pt idx="173">
                  <c:v>-46505.313976309699</c:v>
                </c:pt>
                <c:pt idx="174">
                  <c:v>-46559.978846210899</c:v>
                </c:pt>
                <c:pt idx="175">
                  <c:v>-46818.041080905103</c:v>
                </c:pt>
                <c:pt idx="176">
                  <c:v>-47829.542307567302</c:v>
                </c:pt>
                <c:pt idx="177">
                  <c:v>-51368.736707052602</c:v>
                </c:pt>
                <c:pt idx="178">
                  <c:v>-51874.172088344298</c:v>
                </c:pt>
                <c:pt idx="179">
                  <c:v>-51086.661489047503</c:v>
                </c:pt>
                <c:pt idx="180">
                  <c:v>-51522.9772191417</c:v>
                </c:pt>
                <c:pt idx="181">
                  <c:v>-52148.358730461601</c:v>
                </c:pt>
                <c:pt idx="182">
                  <c:v>-54187.129936659898</c:v>
                </c:pt>
                <c:pt idx="183">
                  <c:v>-53308.635331613899</c:v>
                </c:pt>
                <c:pt idx="184">
                  <c:v>-49121.731654876297</c:v>
                </c:pt>
                <c:pt idx="185">
                  <c:v>-49057.271205518096</c:v>
                </c:pt>
                <c:pt idx="186">
                  <c:v>-48813.749162727901</c:v>
                </c:pt>
                <c:pt idx="187">
                  <c:v>-51103.943548879302</c:v>
                </c:pt>
                <c:pt idx="188">
                  <c:v>-52153.368951482</c:v>
                </c:pt>
                <c:pt idx="189">
                  <c:v>-54515.5237652543</c:v>
                </c:pt>
                <c:pt idx="190">
                  <c:v>-55666.992802179098</c:v>
                </c:pt>
                <c:pt idx="191">
                  <c:v>-55953.054235976801</c:v>
                </c:pt>
                <c:pt idx="192">
                  <c:v>-53443.067904826203</c:v>
                </c:pt>
                <c:pt idx="193">
                  <c:v>-52805.5398619181</c:v>
                </c:pt>
                <c:pt idx="194">
                  <c:v>-50410.593117529497</c:v>
                </c:pt>
                <c:pt idx="195">
                  <c:v>-48491.764818801297</c:v>
                </c:pt>
                <c:pt idx="196">
                  <c:v>-51932.023864511801</c:v>
                </c:pt>
                <c:pt idx="197">
                  <c:v>-49748.079810807198</c:v>
                </c:pt>
                <c:pt idx="198">
                  <c:v>-49366.329738350301</c:v>
                </c:pt>
                <c:pt idx="199">
                  <c:v>-51038.612007804601</c:v>
                </c:pt>
                <c:pt idx="200">
                  <c:v>-53825.775767425701</c:v>
                </c:pt>
                <c:pt idx="201">
                  <c:v>-54373.327649423802</c:v>
                </c:pt>
                <c:pt idx="202">
                  <c:v>-50438.522413812301</c:v>
                </c:pt>
                <c:pt idx="203">
                  <c:v>-51332.589790068298</c:v>
                </c:pt>
                <c:pt idx="204">
                  <c:v>-50302.030993808003</c:v>
                </c:pt>
                <c:pt idx="205">
                  <c:v>-50791.401176428102</c:v>
                </c:pt>
                <c:pt idx="206">
                  <c:v>-51018.2554153651</c:v>
                </c:pt>
                <c:pt idx="207">
                  <c:v>-52387.641561412202</c:v>
                </c:pt>
                <c:pt idx="208">
                  <c:v>-52159.8441949388</c:v>
                </c:pt>
                <c:pt idx="209">
                  <c:v>-49338.454187536598</c:v>
                </c:pt>
                <c:pt idx="210">
                  <c:v>-48876.165902299501</c:v>
                </c:pt>
                <c:pt idx="211">
                  <c:v>-48327.8679362935</c:v>
                </c:pt>
                <c:pt idx="212">
                  <c:v>-48826.256055295897</c:v>
                </c:pt>
                <c:pt idx="213">
                  <c:v>-50525.356391723501</c:v>
                </c:pt>
                <c:pt idx="214">
                  <c:v>-52666.353328880097</c:v>
                </c:pt>
                <c:pt idx="215">
                  <c:v>-52753.9722962714</c:v>
                </c:pt>
                <c:pt idx="216">
                  <c:v>-51841.633951224801</c:v>
                </c:pt>
                <c:pt idx="217">
                  <c:v>-51056.398013380502</c:v>
                </c:pt>
                <c:pt idx="218">
                  <c:v>-51974.930136132898</c:v>
                </c:pt>
                <c:pt idx="219">
                  <c:v>-49620.430681908198</c:v>
                </c:pt>
                <c:pt idx="220">
                  <c:v>-48299.839946147498</c:v>
                </c:pt>
                <c:pt idx="221">
                  <c:v>-44510.433376642097</c:v>
                </c:pt>
                <c:pt idx="222">
                  <c:v>-44883.341878505802</c:v>
                </c:pt>
                <c:pt idx="223">
                  <c:v>-43662.591746461098</c:v>
                </c:pt>
                <c:pt idx="224">
                  <c:v>-44124.579282762897</c:v>
                </c:pt>
                <c:pt idx="225">
                  <c:v>-44875.2385414862</c:v>
                </c:pt>
                <c:pt idx="226">
                  <c:v>-45502.654569415601</c:v>
                </c:pt>
                <c:pt idx="227">
                  <c:v>-43024.040184924597</c:v>
                </c:pt>
                <c:pt idx="228">
                  <c:v>-44204.948220785198</c:v>
                </c:pt>
                <c:pt idx="229">
                  <c:v>-43625.112967244502</c:v>
                </c:pt>
                <c:pt idx="230">
                  <c:v>-45831.750068780202</c:v>
                </c:pt>
                <c:pt idx="231">
                  <c:v>-48883.055201604198</c:v>
                </c:pt>
                <c:pt idx="232">
                  <c:v>-49218.533120551103</c:v>
                </c:pt>
                <c:pt idx="233">
                  <c:v>-51320.023220216302</c:v>
                </c:pt>
                <c:pt idx="234">
                  <c:v>-51921.130655858899</c:v>
                </c:pt>
                <c:pt idx="235">
                  <c:v>-52070.307685742097</c:v>
                </c:pt>
                <c:pt idx="236">
                  <c:v>-55573.378835071999</c:v>
                </c:pt>
                <c:pt idx="237">
                  <c:v>-55679.352421090902</c:v>
                </c:pt>
                <c:pt idx="238">
                  <c:v>-53091.931838173099</c:v>
                </c:pt>
                <c:pt idx="239">
                  <c:v>-53633.474174156298</c:v>
                </c:pt>
                <c:pt idx="240">
                  <c:v>-52428.306312945402</c:v>
                </c:pt>
                <c:pt idx="241">
                  <c:v>-51368.8208368532</c:v>
                </c:pt>
                <c:pt idx="242">
                  <c:v>-50385.203277542903</c:v>
                </c:pt>
                <c:pt idx="243">
                  <c:v>-49978.351885682401</c:v>
                </c:pt>
                <c:pt idx="244">
                  <c:v>-51877.229263406698</c:v>
                </c:pt>
                <c:pt idx="245">
                  <c:v>-52523.797972041597</c:v>
                </c:pt>
                <c:pt idx="246">
                  <c:v>-51977.082837222602</c:v>
                </c:pt>
                <c:pt idx="247">
                  <c:v>-51833.689578474201</c:v>
                </c:pt>
                <c:pt idx="248">
                  <c:v>-54770.257518218299</c:v>
                </c:pt>
                <c:pt idx="249">
                  <c:v>-55006.308754975398</c:v>
                </c:pt>
                <c:pt idx="250">
                  <c:v>-52533.007528705501</c:v>
                </c:pt>
                <c:pt idx="251">
                  <c:v>-52926.935000013502</c:v>
                </c:pt>
                <c:pt idx="252">
                  <c:v>-53743.095707899804</c:v>
                </c:pt>
                <c:pt idx="253">
                  <c:v>-52500.320179227201</c:v>
                </c:pt>
                <c:pt idx="254">
                  <c:v>-53834.119064494</c:v>
                </c:pt>
                <c:pt idx="255">
                  <c:v>-53099.491436657401</c:v>
                </c:pt>
                <c:pt idx="256">
                  <c:v>-53261.6649897713</c:v>
                </c:pt>
                <c:pt idx="257">
                  <c:v>-53241.295309395296</c:v>
                </c:pt>
                <c:pt idx="258">
                  <c:v>-51115.852522695903</c:v>
                </c:pt>
                <c:pt idx="259">
                  <c:v>-53289.087444820398</c:v>
                </c:pt>
                <c:pt idx="260">
                  <c:v>-52813.833725380697</c:v>
                </c:pt>
                <c:pt idx="261">
                  <c:v>-55862.071713853104</c:v>
                </c:pt>
                <c:pt idx="262">
                  <c:v>-52854.048097777399</c:v>
                </c:pt>
                <c:pt idx="263">
                  <c:v>-51661.626142298803</c:v>
                </c:pt>
                <c:pt idx="264">
                  <c:v>-53110.440447830799</c:v>
                </c:pt>
                <c:pt idx="265">
                  <c:v>-51167.489297538901</c:v>
                </c:pt>
                <c:pt idx="266">
                  <c:v>-51710.5334447766</c:v>
                </c:pt>
                <c:pt idx="267">
                  <c:v>-52011.8073594784</c:v>
                </c:pt>
                <c:pt idx="268">
                  <c:v>-48379.368335633502</c:v>
                </c:pt>
                <c:pt idx="269">
                  <c:v>-45466.811005190699</c:v>
                </c:pt>
                <c:pt idx="270">
                  <c:v>-43607.498082349703</c:v>
                </c:pt>
                <c:pt idx="271">
                  <c:v>-45619.986290165602</c:v>
                </c:pt>
                <c:pt idx="272">
                  <c:v>-45568.957290131999</c:v>
                </c:pt>
                <c:pt idx="273">
                  <c:v>-46531.205989676702</c:v>
                </c:pt>
                <c:pt idx="274">
                  <c:v>-46072.127385717802</c:v>
                </c:pt>
                <c:pt idx="275">
                  <c:v>-44868.3809984775</c:v>
                </c:pt>
                <c:pt idx="276">
                  <c:v>-44058.482435820297</c:v>
                </c:pt>
                <c:pt idx="277">
                  <c:v>-42397.5120558333</c:v>
                </c:pt>
                <c:pt idx="278">
                  <c:v>-39949.579152528597</c:v>
                </c:pt>
                <c:pt idx="279">
                  <c:v>-41117.149373840497</c:v>
                </c:pt>
                <c:pt idx="280">
                  <c:v>-42621.5238655051</c:v>
                </c:pt>
                <c:pt idx="281">
                  <c:v>-42716.319546918101</c:v>
                </c:pt>
                <c:pt idx="282">
                  <c:v>-41974.549258630403</c:v>
                </c:pt>
                <c:pt idx="283">
                  <c:v>-44466.364447708002</c:v>
                </c:pt>
                <c:pt idx="284">
                  <c:v>-45870.267266037401</c:v>
                </c:pt>
                <c:pt idx="285">
                  <c:v>-48183.099919032997</c:v>
                </c:pt>
                <c:pt idx="286">
                  <c:v>-48106.188845726603</c:v>
                </c:pt>
                <c:pt idx="287">
                  <c:v>-48689.797491810197</c:v>
                </c:pt>
                <c:pt idx="288">
                  <c:v>-51586.082665199399</c:v>
                </c:pt>
                <c:pt idx="289">
                  <c:v>-49599.302147580704</c:v>
                </c:pt>
                <c:pt idx="290">
                  <c:v>-46348.811810065003</c:v>
                </c:pt>
                <c:pt idx="291">
                  <c:v>-47888.301351616799</c:v>
                </c:pt>
                <c:pt idx="292">
                  <c:v>-46853.201744843202</c:v>
                </c:pt>
                <c:pt idx="293">
                  <c:v>-46671.086791046597</c:v>
                </c:pt>
                <c:pt idx="294">
                  <c:v>-46927.356213548599</c:v>
                </c:pt>
                <c:pt idx="295">
                  <c:v>-48375.315901841001</c:v>
                </c:pt>
                <c:pt idx="296">
                  <c:v>-48782.225966109399</c:v>
                </c:pt>
                <c:pt idx="297">
                  <c:v>-48530.653815478501</c:v>
                </c:pt>
                <c:pt idx="298">
                  <c:v>-50443.775464863204</c:v>
                </c:pt>
                <c:pt idx="299">
                  <c:v>-50072.006903683498</c:v>
                </c:pt>
              </c:numCache>
            </c:numRef>
          </c:yVal>
          <c:smooth val="0"/>
          <c:extLst>
            <c:ext xmlns:c16="http://schemas.microsoft.com/office/drawing/2014/chart" uri="{C3380CC4-5D6E-409C-BE32-E72D297353CC}">
              <c16:uniqueId val="{00000002-A536-4DB4-91DD-17BF472FD898}"/>
            </c:ext>
          </c:extLst>
        </c:ser>
        <c:dLbls>
          <c:showLegendKey val="0"/>
          <c:showVal val="0"/>
          <c:showCatName val="0"/>
          <c:showSerName val="0"/>
          <c:showPercent val="0"/>
          <c:showBubbleSize val="0"/>
        </c:dLbls>
        <c:axId val="427292072"/>
        <c:axId val="427290760"/>
      </c:scatterChart>
      <c:valAx>
        <c:axId val="427292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7290760"/>
        <c:crosses val="autoZero"/>
        <c:crossBetween val="midCat"/>
      </c:valAx>
      <c:valAx>
        <c:axId val="427290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729207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ABCD</a:t>
            </a:r>
            <a:r>
              <a:rPr lang="en-US" baseline="0" dirty="0"/>
              <a:t> </a:t>
            </a:r>
            <a:r>
              <a:rPr lang="en-US" dirty="0"/>
              <a:t>Energy  at 50K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ABCD_50K!$B$1</c:f>
              <c:strCache>
                <c:ptCount val="1"/>
                <c:pt idx="0">
                  <c:v>Potential Energy (kJ/mole)</c:v>
                </c:pt>
              </c:strCache>
            </c:strRef>
          </c:tx>
          <c:spPr>
            <a:ln w="19050" cap="rnd">
              <a:solidFill>
                <a:schemeClr val="accent1"/>
              </a:solidFill>
              <a:round/>
            </a:ln>
            <a:effectLst/>
          </c:spPr>
          <c:marker>
            <c:symbol val="none"/>
          </c:marker>
          <c:xVal>
            <c:numRef>
              <c:f>ABCD_50K!$A$2:$A$301</c:f>
              <c:numCache>
                <c:formatCode>General</c:formatCode>
                <c:ptCount val="300"/>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pt idx="15">
                  <c:v>1600</c:v>
                </c:pt>
                <c:pt idx="16">
                  <c:v>1700</c:v>
                </c:pt>
                <c:pt idx="17">
                  <c:v>1800</c:v>
                </c:pt>
                <c:pt idx="18">
                  <c:v>1900</c:v>
                </c:pt>
                <c:pt idx="19">
                  <c:v>2000</c:v>
                </c:pt>
                <c:pt idx="20">
                  <c:v>2100</c:v>
                </c:pt>
                <c:pt idx="21">
                  <c:v>2200</c:v>
                </c:pt>
                <c:pt idx="22">
                  <c:v>2300</c:v>
                </c:pt>
                <c:pt idx="23">
                  <c:v>2400</c:v>
                </c:pt>
                <c:pt idx="24">
                  <c:v>2500</c:v>
                </c:pt>
                <c:pt idx="25">
                  <c:v>2600</c:v>
                </c:pt>
                <c:pt idx="26">
                  <c:v>2700</c:v>
                </c:pt>
                <c:pt idx="27">
                  <c:v>2800</c:v>
                </c:pt>
                <c:pt idx="28">
                  <c:v>2900</c:v>
                </c:pt>
                <c:pt idx="29">
                  <c:v>3000</c:v>
                </c:pt>
                <c:pt idx="30">
                  <c:v>3100</c:v>
                </c:pt>
                <c:pt idx="31">
                  <c:v>3200</c:v>
                </c:pt>
                <c:pt idx="32">
                  <c:v>3300</c:v>
                </c:pt>
                <c:pt idx="33">
                  <c:v>3400</c:v>
                </c:pt>
                <c:pt idx="34">
                  <c:v>3500</c:v>
                </c:pt>
                <c:pt idx="35">
                  <c:v>3600</c:v>
                </c:pt>
                <c:pt idx="36">
                  <c:v>3700</c:v>
                </c:pt>
                <c:pt idx="37">
                  <c:v>3800</c:v>
                </c:pt>
                <c:pt idx="38">
                  <c:v>3900</c:v>
                </c:pt>
                <c:pt idx="39">
                  <c:v>4000</c:v>
                </c:pt>
                <c:pt idx="40">
                  <c:v>4100</c:v>
                </c:pt>
                <c:pt idx="41">
                  <c:v>4200</c:v>
                </c:pt>
                <c:pt idx="42">
                  <c:v>4300</c:v>
                </c:pt>
                <c:pt idx="43">
                  <c:v>4400</c:v>
                </c:pt>
                <c:pt idx="44">
                  <c:v>4500</c:v>
                </c:pt>
                <c:pt idx="45">
                  <c:v>4600</c:v>
                </c:pt>
                <c:pt idx="46">
                  <c:v>4700</c:v>
                </c:pt>
                <c:pt idx="47">
                  <c:v>4800</c:v>
                </c:pt>
                <c:pt idx="48">
                  <c:v>4900</c:v>
                </c:pt>
                <c:pt idx="49">
                  <c:v>5000</c:v>
                </c:pt>
                <c:pt idx="50">
                  <c:v>5100</c:v>
                </c:pt>
                <c:pt idx="51">
                  <c:v>5200</c:v>
                </c:pt>
                <c:pt idx="52">
                  <c:v>5300</c:v>
                </c:pt>
                <c:pt idx="53">
                  <c:v>5400</c:v>
                </c:pt>
                <c:pt idx="54">
                  <c:v>5500</c:v>
                </c:pt>
                <c:pt idx="55">
                  <c:v>5600</c:v>
                </c:pt>
                <c:pt idx="56">
                  <c:v>5700</c:v>
                </c:pt>
                <c:pt idx="57">
                  <c:v>5800</c:v>
                </c:pt>
                <c:pt idx="58">
                  <c:v>5900</c:v>
                </c:pt>
                <c:pt idx="59">
                  <c:v>6000</c:v>
                </c:pt>
                <c:pt idx="60">
                  <c:v>6100</c:v>
                </c:pt>
                <c:pt idx="61">
                  <c:v>6200</c:v>
                </c:pt>
                <c:pt idx="62">
                  <c:v>6300</c:v>
                </c:pt>
                <c:pt idx="63">
                  <c:v>6400</c:v>
                </c:pt>
                <c:pt idx="64">
                  <c:v>6500</c:v>
                </c:pt>
                <c:pt idx="65">
                  <c:v>6600</c:v>
                </c:pt>
                <c:pt idx="66">
                  <c:v>6700</c:v>
                </c:pt>
                <c:pt idx="67">
                  <c:v>6800</c:v>
                </c:pt>
                <c:pt idx="68">
                  <c:v>6900</c:v>
                </c:pt>
                <c:pt idx="69">
                  <c:v>7000</c:v>
                </c:pt>
                <c:pt idx="70">
                  <c:v>7100</c:v>
                </c:pt>
                <c:pt idx="71">
                  <c:v>7200</c:v>
                </c:pt>
                <c:pt idx="72">
                  <c:v>7300</c:v>
                </c:pt>
                <c:pt idx="73">
                  <c:v>7400</c:v>
                </c:pt>
                <c:pt idx="74">
                  <c:v>7500</c:v>
                </c:pt>
                <c:pt idx="75">
                  <c:v>7600</c:v>
                </c:pt>
                <c:pt idx="76">
                  <c:v>7700</c:v>
                </c:pt>
                <c:pt idx="77">
                  <c:v>7800</c:v>
                </c:pt>
                <c:pt idx="78">
                  <c:v>7900</c:v>
                </c:pt>
                <c:pt idx="79">
                  <c:v>8000</c:v>
                </c:pt>
                <c:pt idx="80">
                  <c:v>8100</c:v>
                </c:pt>
                <c:pt idx="81">
                  <c:v>8200</c:v>
                </c:pt>
                <c:pt idx="82">
                  <c:v>8300</c:v>
                </c:pt>
                <c:pt idx="83">
                  <c:v>8400</c:v>
                </c:pt>
                <c:pt idx="84">
                  <c:v>8500</c:v>
                </c:pt>
                <c:pt idx="85">
                  <c:v>8600</c:v>
                </c:pt>
                <c:pt idx="86">
                  <c:v>8700</c:v>
                </c:pt>
                <c:pt idx="87">
                  <c:v>8800</c:v>
                </c:pt>
                <c:pt idx="88">
                  <c:v>8900</c:v>
                </c:pt>
                <c:pt idx="89">
                  <c:v>9000</c:v>
                </c:pt>
                <c:pt idx="90">
                  <c:v>9100</c:v>
                </c:pt>
                <c:pt idx="91">
                  <c:v>9200</c:v>
                </c:pt>
                <c:pt idx="92">
                  <c:v>9300</c:v>
                </c:pt>
                <c:pt idx="93">
                  <c:v>9400</c:v>
                </c:pt>
                <c:pt idx="94">
                  <c:v>9500</c:v>
                </c:pt>
                <c:pt idx="95">
                  <c:v>9600</c:v>
                </c:pt>
                <c:pt idx="96">
                  <c:v>9700</c:v>
                </c:pt>
                <c:pt idx="97">
                  <c:v>9800</c:v>
                </c:pt>
                <c:pt idx="98">
                  <c:v>9900</c:v>
                </c:pt>
                <c:pt idx="99">
                  <c:v>10000</c:v>
                </c:pt>
                <c:pt idx="100">
                  <c:v>10100</c:v>
                </c:pt>
                <c:pt idx="101">
                  <c:v>10200</c:v>
                </c:pt>
                <c:pt idx="102">
                  <c:v>10300</c:v>
                </c:pt>
                <c:pt idx="103">
                  <c:v>10400</c:v>
                </c:pt>
                <c:pt idx="104">
                  <c:v>10500</c:v>
                </c:pt>
                <c:pt idx="105">
                  <c:v>10600</c:v>
                </c:pt>
                <c:pt idx="106">
                  <c:v>10700</c:v>
                </c:pt>
                <c:pt idx="107">
                  <c:v>10800</c:v>
                </c:pt>
                <c:pt idx="108">
                  <c:v>10900</c:v>
                </c:pt>
                <c:pt idx="109">
                  <c:v>11000</c:v>
                </c:pt>
                <c:pt idx="110">
                  <c:v>11100</c:v>
                </c:pt>
                <c:pt idx="111">
                  <c:v>11200</c:v>
                </c:pt>
                <c:pt idx="112">
                  <c:v>11300</c:v>
                </c:pt>
                <c:pt idx="113">
                  <c:v>11400</c:v>
                </c:pt>
                <c:pt idx="114">
                  <c:v>11500</c:v>
                </c:pt>
                <c:pt idx="115">
                  <c:v>11600</c:v>
                </c:pt>
                <c:pt idx="116">
                  <c:v>11700</c:v>
                </c:pt>
                <c:pt idx="117">
                  <c:v>11800</c:v>
                </c:pt>
                <c:pt idx="118">
                  <c:v>11900</c:v>
                </c:pt>
                <c:pt idx="119">
                  <c:v>12000</c:v>
                </c:pt>
                <c:pt idx="120">
                  <c:v>12100</c:v>
                </c:pt>
                <c:pt idx="121">
                  <c:v>12200</c:v>
                </c:pt>
                <c:pt idx="122">
                  <c:v>12300</c:v>
                </c:pt>
                <c:pt idx="123">
                  <c:v>12400</c:v>
                </c:pt>
                <c:pt idx="124">
                  <c:v>12500</c:v>
                </c:pt>
                <c:pt idx="125">
                  <c:v>12600</c:v>
                </c:pt>
                <c:pt idx="126">
                  <c:v>12700</c:v>
                </c:pt>
                <c:pt idx="127">
                  <c:v>12800</c:v>
                </c:pt>
                <c:pt idx="128">
                  <c:v>12900</c:v>
                </c:pt>
                <c:pt idx="129">
                  <c:v>13000</c:v>
                </c:pt>
                <c:pt idx="130">
                  <c:v>13100</c:v>
                </c:pt>
                <c:pt idx="131">
                  <c:v>13200</c:v>
                </c:pt>
                <c:pt idx="132">
                  <c:v>13300</c:v>
                </c:pt>
                <c:pt idx="133">
                  <c:v>13400</c:v>
                </c:pt>
                <c:pt idx="134">
                  <c:v>13500</c:v>
                </c:pt>
                <c:pt idx="135">
                  <c:v>13600</c:v>
                </c:pt>
                <c:pt idx="136">
                  <c:v>13700</c:v>
                </c:pt>
                <c:pt idx="137">
                  <c:v>13800</c:v>
                </c:pt>
                <c:pt idx="138">
                  <c:v>13900</c:v>
                </c:pt>
                <c:pt idx="139">
                  <c:v>14000</c:v>
                </c:pt>
                <c:pt idx="140">
                  <c:v>14100</c:v>
                </c:pt>
                <c:pt idx="141">
                  <c:v>14200</c:v>
                </c:pt>
                <c:pt idx="142">
                  <c:v>14300</c:v>
                </c:pt>
                <c:pt idx="143">
                  <c:v>14400</c:v>
                </c:pt>
                <c:pt idx="144">
                  <c:v>14500</c:v>
                </c:pt>
                <c:pt idx="145">
                  <c:v>14600</c:v>
                </c:pt>
                <c:pt idx="146">
                  <c:v>14700</c:v>
                </c:pt>
                <c:pt idx="147">
                  <c:v>14800</c:v>
                </c:pt>
                <c:pt idx="148">
                  <c:v>14900</c:v>
                </c:pt>
                <c:pt idx="149">
                  <c:v>15000</c:v>
                </c:pt>
                <c:pt idx="150">
                  <c:v>15100</c:v>
                </c:pt>
                <c:pt idx="151">
                  <c:v>15200</c:v>
                </c:pt>
                <c:pt idx="152">
                  <c:v>15300</c:v>
                </c:pt>
                <c:pt idx="153">
                  <c:v>15400</c:v>
                </c:pt>
                <c:pt idx="154">
                  <c:v>15500</c:v>
                </c:pt>
                <c:pt idx="155">
                  <c:v>15600</c:v>
                </c:pt>
                <c:pt idx="156">
                  <c:v>15700</c:v>
                </c:pt>
                <c:pt idx="157">
                  <c:v>15800</c:v>
                </c:pt>
                <c:pt idx="158">
                  <c:v>15900</c:v>
                </c:pt>
                <c:pt idx="159">
                  <c:v>16000</c:v>
                </c:pt>
                <c:pt idx="160">
                  <c:v>16100</c:v>
                </c:pt>
                <c:pt idx="161">
                  <c:v>16200</c:v>
                </c:pt>
                <c:pt idx="162">
                  <c:v>16300</c:v>
                </c:pt>
                <c:pt idx="163">
                  <c:v>16400</c:v>
                </c:pt>
                <c:pt idx="164">
                  <c:v>16500</c:v>
                </c:pt>
                <c:pt idx="165">
                  <c:v>16600</c:v>
                </c:pt>
                <c:pt idx="166">
                  <c:v>16700</c:v>
                </c:pt>
                <c:pt idx="167">
                  <c:v>16800</c:v>
                </c:pt>
                <c:pt idx="168">
                  <c:v>16900</c:v>
                </c:pt>
                <c:pt idx="169">
                  <c:v>17000</c:v>
                </c:pt>
                <c:pt idx="170">
                  <c:v>17100</c:v>
                </c:pt>
                <c:pt idx="171">
                  <c:v>17200</c:v>
                </c:pt>
                <c:pt idx="172">
                  <c:v>17300</c:v>
                </c:pt>
                <c:pt idx="173">
                  <c:v>17400</c:v>
                </c:pt>
                <c:pt idx="174">
                  <c:v>17500</c:v>
                </c:pt>
                <c:pt idx="175">
                  <c:v>17600</c:v>
                </c:pt>
                <c:pt idx="176">
                  <c:v>17700</c:v>
                </c:pt>
                <c:pt idx="177">
                  <c:v>17800</c:v>
                </c:pt>
                <c:pt idx="178">
                  <c:v>17900</c:v>
                </c:pt>
                <c:pt idx="179">
                  <c:v>18000</c:v>
                </c:pt>
                <c:pt idx="180">
                  <c:v>18100</c:v>
                </c:pt>
                <c:pt idx="181">
                  <c:v>18200</c:v>
                </c:pt>
                <c:pt idx="182">
                  <c:v>18300</c:v>
                </c:pt>
                <c:pt idx="183">
                  <c:v>18400</c:v>
                </c:pt>
                <c:pt idx="184">
                  <c:v>18500</c:v>
                </c:pt>
                <c:pt idx="185">
                  <c:v>18600</c:v>
                </c:pt>
                <c:pt idx="186">
                  <c:v>18700</c:v>
                </c:pt>
                <c:pt idx="187">
                  <c:v>18800</c:v>
                </c:pt>
                <c:pt idx="188">
                  <c:v>18900</c:v>
                </c:pt>
                <c:pt idx="189">
                  <c:v>19000</c:v>
                </c:pt>
                <c:pt idx="190">
                  <c:v>19100</c:v>
                </c:pt>
                <c:pt idx="191">
                  <c:v>19200</c:v>
                </c:pt>
                <c:pt idx="192">
                  <c:v>19300</c:v>
                </c:pt>
                <c:pt idx="193">
                  <c:v>19400</c:v>
                </c:pt>
                <c:pt idx="194">
                  <c:v>19500</c:v>
                </c:pt>
                <c:pt idx="195">
                  <c:v>19600</c:v>
                </c:pt>
                <c:pt idx="196">
                  <c:v>19700</c:v>
                </c:pt>
                <c:pt idx="197">
                  <c:v>19800</c:v>
                </c:pt>
                <c:pt idx="198">
                  <c:v>19900</c:v>
                </c:pt>
                <c:pt idx="199">
                  <c:v>20000</c:v>
                </c:pt>
                <c:pt idx="200">
                  <c:v>20100</c:v>
                </c:pt>
                <c:pt idx="201">
                  <c:v>20200</c:v>
                </c:pt>
                <c:pt idx="202">
                  <c:v>20300</c:v>
                </c:pt>
                <c:pt idx="203">
                  <c:v>20400</c:v>
                </c:pt>
                <c:pt idx="204">
                  <c:v>20500</c:v>
                </c:pt>
                <c:pt idx="205">
                  <c:v>20600</c:v>
                </c:pt>
                <c:pt idx="206">
                  <c:v>20700</c:v>
                </c:pt>
                <c:pt idx="207">
                  <c:v>20800</c:v>
                </c:pt>
                <c:pt idx="208">
                  <c:v>20900</c:v>
                </c:pt>
                <c:pt idx="209">
                  <c:v>21000</c:v>
                </c:pt>
                <c:pt idx="210">
                  <c:v>21100</c:v>
                </c:pt>
                <c:pt idx="211">
                  <c:v>21200</c:v>
                </c:pt>
                <c:pt idx="212">
                  <c:v>21300</c:v>
                </c:pt>
                <c:pt idx="213">
                  <c:v>21400</c:v>
                </c:pt>
                <c:pt idx="214">
                  <c:v>21500</c:v>
                </c:pt>
                <c:pt idx="215">
                  <c:v>21600</c:v>
                </c:pt>
                <c:pt idx="216">
                  <c:v>21700</c:v>
                </c:pt>
                <c:pt idx="217">
                  <c:v>21800</c:v>
                </c:pt>
                <c:pt idx="218">
                  <c:v>21900</c:v>
                </c:pt>
                <c:pt idx="219">
                  <c:v>22000</c:v>
                </c:pt>
                <c:pt idx="220">
                  <c:v>22100</c:v>
                </c:pt>
                <c:pt idx="221">
                  <c:v>22200</c:v>
                </c:pt>
                <c:pt idx="222">
                  <c:v>22300</c:v>
                </c:pt>
                <c:pt idx="223">
                  <c:v>22400</c:v>
                </c:pt>
                <c:pt idx="224">
                  <c:v>22500</c:v>
                </c:pt>
                <c:pt idx="225">
                  <c:v>22600</c:v>
                </c:pt>
                <c:pt idx="226">
                  <c:v>22700</c:v>
                </c:pt>
                <c:pt idx="227">
                  <c:v>22800</c:v>
                </c:pt>
                <c:pt idx="228">
                  <c:v>22900</c:v>
                </c:pt>
                <c:pt idx="229">
                  <c:v>23000</c:v>
                </c:pt>
                <c:pt idx="230">
                  <c:v>23100</c:v>
                </c:pt>
                <c:pt idx="231">
                  <c:v>23200</c:v>
                </c:pt>
                <c:pt idx="232">
                  <c:v>23300</c:v>
                </c:pt>
                <c:pt idx="233">
                  <c:v>23400</c:v>
                </c:pt>
                <c:pt idx="234">
                  <c:v>23500</c:v>
                </c:pt>
                <c:pt idx="235">
                  <c:v>23600</c:v>
                </c:pt>
                <c:pt idx="236">
                  <c:v>23700</c:v>
                </c:pt>
                <c:pt idx="237">
                  <c:v>23800</c:v>
                </c:pt>
                <c:pt idx="238">
                  <c:v>23900</c:v>
                </c:pt>
                <c:pt idx="239">
                  <c:v>24000</c:v>
                </c:pt>
                <c:pt idx="240">
                  <c:v>24100</c:v>
                </c:pt>
                <c:pt idx="241">
                  <c:v>24200</c:v>
                </c:pt>
                <c:pt idx="242">
                  <c:v>24300</c:v>
                </c:pt>
                <c:pt idx="243">
                  <c:v>24400</c:v>
                </c:pt>
                <c:pt idx="244">
                  <c:v>24500</c:v>
                </c:pt>
                <c:pt idx="245">
                  <c:v>24600</c:v>
                </c:pt>
                <c:pt idx="246">
                  <c:v>24700</c:v>
                </c:pt>
                <c:pt idx="247">
                  <c:v>24800</c:v>
                </c:pt>
                <c:pt idx="248">
                  <c:v>24900</c:v>
                </c:pt>
                <c:pt idx="249">
                  <c:v>25000</c:v>
                </c:pt>
                <c:pt idx="250">
                  <c:v>25100</c:v>
                </c:pt>
                <c:pt idx="251">
                  <c:v>25200</c:v>
                </c:pt>
                <c:pt idx="252">
                  <c:v>25300</c:v>
                </c:pt>
                <c:pt idx="253">
                  <c:v>25400</c:v>
                </c:pt>
                <c:pt idx="254">
                  <c:v>25500</c:v>
                </c:pt>
                <c:pt idx="255">
                  <c:v>25600</c:v>
                </c:pt>
                <c:pt idx="256">
                  <c:v>25700</c:v>
                </c:pt>
                <c:pt idx="257">
                  <c:v>25800</c:v>
                </c:pt>
                <c:pt idx="258">
                  <c:v>25900</c:v>
                </c:pt>
                <c:pt idx="259">
                  <c:v>26000</c:v>
                </c:pt>
                <c:pt idx="260">
                  <c:v>26100</c:v>
                </c:pt>
                <c:pt idx="261">
                  <c:v>26200</c:v>
                </c:pt>
                <c:pt idx="262">
                  <c:v>26300</c:v>
                </c:pt>
                <c:pt idx="263">
                  <c:v>26400</c:v>
                </c:pt>
                <c:pt idx="264">
                  <c:v>26500</c:v>
                </c:pt>
                <c:pt idx="265">
                  <c:v>26600</c:v>
                </c:pt>
                <c:pt idx="266">
                  <c:v>26700</c:v>
                </c:pt>
                <c:pt idx="267">
                  <c:v>26800</c:v>
                </c:pt>
                <c:pt idx="268">
                  <c:v>26900</c:v>
                </c:pt>
                <c:pt idx="269">
                  <c:v>27000</c:v>
                </c:pt>
                <c:pt idx="270">
                  <c:v>27100</c:v>
                </c:pt>
                <c:pt idx="271">
                  <c:v>27200</c:v>
                </c:pt>
                <c:pt idx="272">
                  <c:v>27300</c:v>
                </c:pt>
                <c:pt idx="273">
                  <c:v>27400</c:v>
                </c:pt>
                <c:pt idx="274">
                  <c:v>27500</c:v>
                </c:pt>
                <c:pt idx="275">
                  <c:v>27600</c:v>
                </c:pt>
                <c:pt idx="276">
                  <c:v>27700</c:v>
                </c:pt>
                <c:pt idx="277">
                  <c:v>27800</c:v>
                </c:pt>
                <c:pt idx="278">
                  <c:v>27900</c:v>
                </c:pt>
                <c:pt idx="279">
                  <c:v>28000</c:v>
                </c:pt>
                <c:pt idx="280">
                  <c:v>28100</c:v>
                </c:pt>
                <c:pt idx="281">
                  <c:v>28200</c:v>
                </c:pt>
                <c:pt idx="282">
                  <c:v>28300</c:v>
                </c:pt>
                <c:pt idx="283">
                  <c:v>28400</c:v>
                </c:pt>
                <c:pt idx="284">
                  <c:v>28500</c:v>
                </c:pt>
                <c:pt idx="285">
                  <c:v>28600</c:v>
                </c:pt>
                <c:pt idx="286">
                  <c:v>28700</c:v>
                </c:pt>
                <c:pt idx="287">
                  <c:v>28800</c:v>
                </c:pt>
                <c:pt idx="288">
                  <c:v>28900</c:v>
                </c:pt>
                <c:pt idx="289">
                  <c:v>29000</c:v>
                </c:pt>
                <c:pt idx="290">
                  <c:v>29100</c:v>
                </c:pt>
                <c:pt idx="291">
                  <c:v>29200</c:v>
                </c:pt>
                <c:pt idx="292">
                  <c:v>29300</c:v>
                </c:pt>
                <c:pt idx="293">
                  <c:v>29400</c:v>
                </c:pt>
                <c:pt idx="294">
                  <c:v>29500</c:v>
                </c:pt>
                <c:pt idx="295">
                  <c:v>29600</c:v>
                </c:pt>
                <c:pt idx="296">
                  <c:v>29700</c:v>
                </c:pt>
                <c:pt idx="297">
                  <c:v>29800</c:v>
                </c:pt>
                <c:pt idx="298">
                  <c:v>29900</c:v>
                </c:pt>
                <c:pt idx="299">
                  <c:v>30000</c:v>
                </c:pt>
              </c:numCache>
            </c:numRef>
          </c:xVal>
          <c:yVal>
            <c:numRef>
              <c:f>ABCD_50K!$B$2:$B$301</c:f>
              <c:numCache>
                <c:formatCode>General</c:formatCode>
                <c:ptCount val="300"/>
                <c:pt idx="0">
                  <c:v>-2591638.6007461902</c:v>
                </c:pt>
                <c:pt idx="1">
                  <c:v>-2586060.21230591</c:v>
                </c:pt>
                <c:pt idx="2">
                  <c:v>-2581436.62595715</c:v>
                </c:pt>
                <c:pt idx="3">
                  <c:v>-2577341.2139293598</c:v>
                </c:pt>
                <c:pt idx="4">
                  <c:v>-2573549.8142669098</c:v>
                </c:pt>
                <c:pt idx="5">
                  <c:v>-2570177.9610736901</c:v>
                </c:pt>
                <c:pt idx="6">
                  <c:v>-2567233.8110225899</c:v>
                </c:pt>
                <c:pt idx="7">
                  <c:v>-2564809.4270777102</c:v>
                </c:pt>
                <c:pt idx="8">
                  <c:v>-2562375.4173176698</c:v>
                </c:pt>
                <c:pt idx="9">
                  <c:v>-2560466.5349312499</c:v>
                </c:pt>
                <c:pt idx="10">
                  <c:v>-2558832.4561818601</c:v>
                </c:pt>
                <c:pt idx="11">
                  <c:v>-2557442.5402587401</c:v>
                </c:pt>
                <c:pt idx="12">
                  <c:v>-2556336.2056601001</c:v>
                </c:pt>
                <c:pt idx="13">
                  <c:v>-2555083.4580824999</c:v>
                </c:pt>
                <c:pt idx="14">
                  <c:v>-2554273.0820474699</c:v>
                </c:pt>
                <c:pt idx="15">
                  <c:v>-2553494.5257836301</c:v>
                </c:pt>
                <c:pt idx="16">
                  <c:v>-2553059.8526562802</c:v>
                </c:pt>
                <c:pt idx="17">
                  <c:v>-2552528.4081510399</c:v>
                </c:pt>
                <c:pt idx="18">
                  <c:v>-2552118.7780895601</c:v>
                </c:pt>
                <c:pt idx="19">
                  <c:v>-2551903.5506654</c:v>
                </c:pt>
                <c:pt idx="20">
                  <c:v>-2551768.0835832399</c:v>
                </c:pt>
                <c:pt idx="21">
                  <c:v>-2551739.3468714799</c:v>
                </c:pt>
                <c:pt idx="22">
                  <c:v>-2551674.58512461</c:v>
                </c:pt>
                <c:pt idx="23">
                  <c:v>-2551464.9025034099</c:v>
                </c:pt>
                <c:pt idx="24">
                  <c:v>-2551780.8524712701</c:v>
                </c:pt>
                <c:pt idx="25">
                  <c:v>-2551991.2588195698</c:v>
                </c:pt>
                <c:pt idx="26">
                  <c:v>-2551980.9393271599</c:v>
                </c:pt>
                <c:pt idx="27">
                  <c:v>-2552136.1604975299</c:v>
                </c:pt>
                <c:pt idx="28">
                  <c:v>-2552432.0137344799</c:v>
                </c:pt>
                <c:pt idx="29">
                  <c:v>-2552700.81107635</c:v>
                </c:pt>
                <c:pt idx="30">
                  <c:v>-2552612.6844829801</c:v>
                </c:pt>
                <c:pt idx="31">
                  <c:v>-2553514.2403822602</c:v>
                </c:pt>
                <c:pt idx="32">
                  <c:v>-2553631.66559128</c:v>
                </c:pt>
                <c:pt idx="33">
                  <c:v>-2553937.6392503399</c:v>
                </c:pt>
                <c:pt idx="34">
                  <c:v>-2554198.0713793598</c:v>
                </c:pt>
                <c:pt idx="35">
                  <c:v>-2554349.8093538601</c:v>
                </c:pt>
                <c:pt idx="36">
                  <c:v>-2554829.1593181901</c:v>
                </c:pt>
                <c:pt idx="37">
                  <c:v>-2555054.0115938499</c:v>
                </c:pt>
                <c:pt idx="38">
                  <c:v>-2555281.7073077299</c:v>
                </c:pt>
                <c:pt idx="39">
                  <c:v>-2555761.4499646602</c:v>
                </c:pt>
                <c:pt idx="40">
                  <c:v>-2556029.1771550602</c:v>
                </c:pt>
                <c:pt idx="41">
                  <c:v>-2556685.5959582101</c:v>
                </c:pt>
                <c:pt idx="42">
                  <c:v>-2556640.8107765098</c:v>
                </c:pt>
                <c:pt idx="43">
                  <c:v>-2556881.1528230701</c:v>
                </c:pt>
                <c:pt idx="44">
                  <c:v>-2557140.0519909798</c:v>
                </c:pt>
                <c:pt idx="45">
                  <c:v>-2557624.0084786802</c:v>
                </c:pt>
                <c:pt idx="46">
                  <c:v>-2557758.1079088799</c:v>
                </c:pt>
                <c:pt idx="47">
                  <c:v>-2557958.1264691902</c:v>
                </c:pt>
                <c:pt idx="48">
                  <c:v>-2558568.8651424302</c:v>
                </c:pt>
                <c:pt idx="49">
                  <c:v>-2559136.1847684099</c:v>
                </c:pt>
                <c:pt idx="50">
                  <c:v>-2559285.2081309599</c:v>
                </c:pt>
                <c:pt idx="51">
                  <c:v>-2559432.15422882</c:v>
                </c:pt>
                <c:pt idx="52">
                  <c:v>-2559923.7331776498</c:v>
                </c:pt>
                <c:pt idx="53">
                  <c:v>-2560302.0038707801</c:v>
                </c:pt>
                <c:pt idx="54">
                  <c:v>-2560386.1909281998</c:v>
                </c:pt>
                <c:pt idx="55">
                  <c:v>-2560802.7692047399</c:v>
                </c:pt>
                <c:pt idx="56">
                  <c:v>-2561220.5669413698</c:v>
                </c:pt>
                <c:pt idx="57">
                  <c:v>-2561507.8537734202</c:v>
                </c:pt>
                <c:pt idx="58">
                  <c:v>-2561808.7517387201</c:v>
                </c:pt>
                <c:pt idx="59">
                  <c:v>-2561986.6566208699</c:v>
                </c:pt>
                <c:pt idx="60">
                  <c:v>-2562087.0759337898</c:v>
                </c:pt>
                <c:pt idx="61">
                  <c:v>-2562447.4825832802</c:v>
                </c:pt>
                <c:pt idx="62">
                  <c:v>-2563014.43799773</c:v>
                </c:pt>
                <c:pt idx="63">
                  <c:v>-2563214.2889431901</c:v>
                </c:pt>
                <c:pt idx="64">
                  <c:v>-2563302.0325048799</c:v>
                </c:pt>
                <c:pt idx="65">
                  <c:v>-2563707.30519561</c:v>
                </c:pt>
                <c:pt idx="66">
                  <c:v>-2563848.1092751101</c:v>
                </c:pt>
                <c:pt idx="67">
                  <c:v>-2564262.9507397101</c:v>
                </c:pt>
                <c:pt idx="68">
                  <c:v>-2564165.4086982999</c:v>
                </c:pt>
                <c:pt idx="69">
                  <c:v>-2564563.40766432</c:v>
                </c:pt>
                <c:pt idx="70">
                  <c:v>-2564671.5182847301</c:v>
                </c:pt>
                <c:pt idx="71">
                  <c:v>-2565046.0253244499</c:v>
                </c:pt>
                <c:pt idx="72">
                  <c:v>-2565125.43155648</c:v>
                </c:pt>
                <c:pt idx="73">
                  <c:v>-2565557.6022769902</c:v>
                </c:pt>
                <c:pt idx="74">
                  <c:v>-2565409.1619946398</c:v>
                </c:pt>
                <c:pt idx="75">
                  <c:v>-2566055.2956008399</c:v>
                </c:pt>
                <c:pt idx="76">
                  <c:v>-2566379.6005682899</c:v>
                </c:pt>
                <c:pt idx="77">
                  <c:v>-2566334.28029982</c:v>
                </c:pt>
                <c:pt idx="78">
                  <c:v>-2566353.8654650701</c:v>
                </c:pt>
                <c:pt idx="79">
                  <c:v>-2566666.4257703801</c:v>
                </c:pt>
                <c:pt idx="80">
                  <c:v>-2566899.3981844699</c:v>
                </c:pt>
                <c:pt idx="81">
                  <c:v>-2566801.6546892901</c:v>
                </c:pt>
                <c:pt idx="82">
                  <c:v>-2567090.6232576701</c:v>
                </c:pt>
                <c:pt idx="83">
                  <c:v>-2567171.1012401502</c:v>
                </c:pt>
                <c:pt idx="84">
                  <c:v>-2567474.01121028</c:v>
                </c:pt>
                <c:pt idx="85">
                  <c:v>-2567619.1636868198</c:v>
                </c:pt>
                <c:pt idx="86">
                  <c:v>-2567687.5043058498</c:v>
                </c:pt>
                <c:pt idx="87">
                  <c:v>-2567826.3827807498</c:v>
                </c:pt>
                <c:pt idx="88">
                  <c:v>-2567803.2932135798</c:v>
                </c:pt>
                <c:pt idx="89">
                  <c:v>-2568396.5388853899</c:v>
                </c:pt>
                <c:pt idx="90">
                  <c:v>-2568391.7925032699</c:v>
                </c:pt>
                <c:pt idx="91">
                  <c:v>-2568652.3814624902</c:v>
                </c:pt>
                <c:pt idx="92">
                  <c:v>-2569055.9494543499</c:v>
                </c:pt>
                <c:pt idx="93">
                  <c:v>-2569057.6515808501</c:v>
                </c:pt>
                <c:pt idx="94">
                  <c:v>-2569141.9550345899</c:v>
                </c:pt>
                <c:pt idx="95">
                  <c:v>-2569212.9308427498</c:v>
                </c:pt>
                <c:pt idx="96">
                  <c:v>-2569307.32234981</c:v>
                </c:pt>
                <c:pt idx="97">
                  <c:v>-2569527.9851122</c:v>
                </c:pt>
                <c:pt idx="98">
                  <c:v>-2569823.3867764198</c:v>
                </c:pt>
                <c:pt idx="99">
                  <c:v>-2569892.42889986</c:v>
                </c:pt>
                <c:pt idx="100">
                  <c:v>-2570026.8910735301</c:v>
                </c:pt>
                <c:pt idx="101">
                  <c:v>-2570112.4001774299</c:v>
                </c:pt>
                <c:pt idx="102">
                  <c:v>-2570169.1318104002</c:v>
                </c:pt>
                <c:pt idx="103">
                  <c:v>-2570481.1610673</c:v>
                </c:pt>
                <c:pt idx="104">
                  <c:v>-2570366.62134851</c:v>
                </c:pt>
                <c:pt idx="105">
                  <c:v>-2570749.71913489</c:v>
                </c:pt>
                <c:pt idx="106">
                  <c:v>-2570609.1541193002</c:v>
                </c:pt>
                <c:pt idx="107">
                  <c:v>-2570882.5556864301</c:v>
                </c:pt>
                <c:pt idx="108">
                  <c:v>-2571214.9982929099</c:v>
                </c:pt>
                <c:pt idx="109">
                  <c:v>-2570997.8125491999</c:v>
                </c:pt>
                <c:pt idx="110">
                  <c:v>-2571188.8401642898</c:v>
                </c:pt>
                <c:pt idx="111">
                  <c:v>-2571423.85096977</c:v>
                </c:pt>
                <c:pt idx="112">
                  <c:v>-2571550.5170933399</c:v>
                </c:pt>
                <c:pt idx="113">
                  <c:v>-2571717.6115251798</c:v>
                </c:pt>
                <c:pt idx="114">
                  <c:v>-2571882.0515198</c:v>
                </c:pt>
                <c:pt idx="115">
                  <c:v>-2571897.5978038502</c:v>
                </c:pt>
                <c:pt idx="116">
                  <c:v>-2571992.68127356</c:v>
                </c:pt>
                <c:pt idx="117">
                  <c:v>-2572248.4462049599</c:v>
                </c:pt>
                <c:pt idx="118">
                  <c:v>-2572377.1187207499</c:v>
                </c:pt>
                <c:pt idx="119">
                  <c:v>-2572369.43847663</c:v>
                </c:pt>
                <c:pt idx="120">
                  <c:v>-2572352.9820835702</c:v>
                </c:pt>
                <c:pt idx="121">
                  <c:v>-2572625.6941748001</c:v>
                </c:pt>
                <c:pt idx="122">
                  <c:v>-2572791.0757070198</c:v>
                </c:pt>
                <c:pt idx="123">
                  <c:v>-2572839.6727890698</c:v>
                </c:pt>
                <c:pt idx="124">
                  <c:v>-2573025.28533353</c:v>
                </c:pt>
                <c:pt idx="125">
                  <c:v>-2573121.0257749902</c:v>
                </c:pt>
                <c:pt idx="126">
                  <c:v>-2573039.99038353</c:v>
                </c:pt>
                <c:pt idx="127">
                  <c:v>-2573600.8990552202</c:v>
                </c:pt>
                <c:pt idx="128">
                  <c:v>-2573463.9717135001</c:v>
                </c:pt>
                <c:pt idx="129">
                  <c:v>-2573523.9019126398</c:v>
                </c:pt>
                <c:pt idx="130">
                  <c:v>-2573496.8775070999</c:v>
                </c:pt>
                <c:pt idx="131">
                  <c:v>-2573518.46519128</c:v>
                </c:pt>
                <c:pt idx="132">
                  <c:v>-2573651.11940382</c:v>
                </c:pt>
                <c:pt idx="133">
                  <c:v>-2573684.0759275202</c:v>
                </c:pt>
                <c:pt idx="134">
                  <c:v>-2573520.0822350699</c:v>
                </c:pt>
                <c:pt idx="135">
                  <c:v>-2573920.82430992</c:v>
                </c:pt>
                <c:pt idx="136">
                  <c:v>-2573861.1982950601</c:v>
                </c:pt>
                <c:pt idx="137">
                  <c:v>-2574062.9216265301</c:v>
                </c:pt>
                <c:pt idx="138">
                  <c:v>-2574296.0726403398</c:v>
                </c:pt>
                <c:pt idx="139">
                  <c:v>-2574257.0326262699</c:v>
                </c:pt>
                <c:pt idx="140">
                  <c:v>-2574641.4271156802</c:v>
                </c:pt>
                <c:pt idx="141">
                  <c:v>-2574418.4535731999</c:v>
                </c:pt>
                <c:pt idx="142">
                  <c:v>-2574644.8866018099</c:v>
                </c:pt>
                <c:pt idx="143">
                  <c:v>-2574746.6750224601</c:v>
                </c:pt>
                <c:pt idx="144">
                  <c:v>-2574465.2635631701</c:v>
                </c:pt>
                <c:pt idx="145">
                  <c:v>-2574970.57360816</c:v>
                </c:pt>
                <c:pt idx="146">
                  <c:v>-2575001.3550235</c:v>
                </c:pt>
                <c:pt idx="147">
                  <c:v>-2575215.64849369</c:v>
                </c:pt>
                <c:pt idx="148">
                  <c:v>-2575503.1922438499</c:v>
                </c:pt>
                <c:pt idx="149">
                  <c:v>-2575191.3934698901</c:v>
                </c:pt>
                <c:pt idx="150">
                  <c:v>-2575505.05905793</c:v>
                </c:pt>
                <c:pt idx="151">
                  <c:v>-2575582.5850861399</c:v>
                </c:pt>
                <c:pt idx="152">
                  <c:v>-2575580.02180677</c:v>
                </c:pt>
                <c:pt idx="153">
                  <c:v>-2575409.9161135899</c:v>
                </c:pt>
                <c:pt idx="154">
                  <c:v>-2575573.1896074899</c:v>
                </c:pt>
                <c:pt idx="155">
                  <c:v>-2575904.6503692302</c:v>
                </c:pt>
                <c:pt idx="156">
                  <c:v>-2575770.3002812602</c:v>
                </c:pt>
                <c:pt idx="157">
                  <c:v>-2575766.3591017099</c:v>
                </c:pt>
                <c:pt idx="158">
                  <c:v>-2575955.1201684801</c:v>
                </c:pt>
                <c:pt idx="159">
                  <c:v>-2576205.9922603401</c:v>
                </c:pt>
                <c:pt idx="160">
                  <c:v>-2576295.88864954</c:v>
                </c:pt>
                <c:pt idx="161">
                  <c:v>-2576159.0502578299</c:v>
                </c:pt>
                <c:pt idx="162">
                  <c:v>-2576025.8136108499</c:v>
                </c:pt>
                <c:pt idx="163">
                  <c:v>-2576279.7079057</c:v>
                </c:pt>
                <c:pt idx="164">
                  <c:v>-2576101.4427021202</c:v>
                </c:pt>
                <c:pt idx="165">
                  <c:v>-2576312.7100740699</c:v>
                </c:pt>
                <c:pt idx="166">
                  <c:v>-2576028.4693307299</c:v>
                </c:pt>
                <c:pt idx="167">
                  <c:v>-2576071.2804541802</c:v>
                </c:pt>
                <c:pt idx="168">
                  <c:v>-2576021.7059878502</c:v>
                </c:pt>
                <c:pt idx="169">
                  <c:v>-2576393.1333675198</c:v>
                </c:pt>
                <c:pt idx="170">
                  <c:v>-2576708.1842002901</c:v>
                </c:pt>
                <c:pt idx="171">
                  <c:v>-2576401.4849997698</c:v>
                </c:pt>
                <c:pt idx="172">
                  <c:v>-2576900.27835376</c:v>
                </c:pt>
                <c:pt idx="173">
                  <c:v>-2576699.7552815098</c:v>
                </c:pt>
                <c:pt idx="174">
                  <c:v>-2576602.0153165199</c:v>
                </c:pt>
                <c:pt idx="175">
                  <c:v>-2576761.0936559699</c:v>
                </c:pt>
                <c:pt idx="176">
                  <c:v>-2576806.9881523699</c:v>
                </c:pt>
                <c:pt idx="177">
                  <c:v>-2576998.23247757</c:v>
                </c:pt>
                <c:pt idx="178">
                  <c:v>-2577236.5426313598</c:v>
                </c:pt>
                <c:pt idx="179">
                  <c:v>-2577275.16611188</c:v>
                </c:pt>
                <c:pt idx="180">
                  <c:v>-2577282.9526445302</c:v>
                </c:pt>
                <c:pt idx="181">
                  <c:v>-2577061.3591907099</c:v>
                </c:pt>
                <c:pt idx="182">
                  <c:v>-2577391.4151425301</c:v>
                </c:pt>
                <c:pt idx="183">
                  <c:v>-2577493.1286901599</c:v>
                </c:pt>
                <c:pt idx="184">
                  <c:v>-2577446.03692726</c:v>
                </c:pt>
                <c:pt idx="185">
                  <c:v>-2577496.0835675402</c:v>
                </c:pt>
                <c:pt idx="186">
                  <c:v>-2577669.4867956899</c:v>
                </c:pt>
                <c:pt idx="187">
                  <c:v>-2577462.6370044998</c:v>
                </c:pt>
                <c:pt idx="188">
                  <c:v>-2577660.5542563898</c:v>
                </c:pt>
                <c:pt idx="189">
                  <c:v>-2577638.80360833</c:v>
                </c:pt>
                <c:pt idx="190">
                  <c:v>-2577799.47488127</c:v>
                </c:pt>
                <c:pt idx="191">
                  <c:v>-2577996.04177815</c:v>
                </c:pt>
                <c:pt idx="192">
                  <c:v>-2577924.39818499</c:v>
                </c:pt>
                <c:pt idx="193">
                  <c:v>-2577703.0380997998</c:v>
                </c:pt>
                <c:pt idx="194">
                  <c:v>-2577856.72099393</c:v>
                </c:pt>
                <c:pt idx="195">
                  <c:v>-2578115.8793889098</c:v>
                </c:pt>
                <c:pt idx="196">
                  <c:v>-2578097.1583178402</c:v>
                </c:pt>
                <c:pt idx="197">
                  <c:v>-2578169.3389978502</c:v>
                </c:pt>
                <c:pt idx="198">
                  <c:v>-2578229.0618021502</c:v>
                </c:pt>
                <c:pt idx="199">
                  <c:v>-2578094.7250916902</c:v>
                </c:pt>
                <c:pt idx="200">
                  <c:v>-2578306.6666868799</c:v>
                </c:pt>
                <c:pt idx="201">
                  <c:v>-2578160.6050077402</c:v>
                </c:pt>
                <c:pt idx="202">
                  <c:v>-2577988.38811047</c:v>
                </c:pt>
                <c:pt idx="203">
                  <c:v>-2578022.4000237202</c:v>
                </c:pt>
                <c:pt idx="204">
                  <c:v>-2578289.3928416301</c:v>
                </c:pt>
                <c:pt idx="205">
                  <c:v>-2578276.52124127</c:v>
                </c:pt>
                <c:pt idx="206">
                  <c:v>-2578222.91349738</c:v>
                </c:pt>
                <c:pt idx="207">
                  <c:v>-2578368.3319989899</c:v>
                </c:pt>
                <c:pt idx="208">
                  <c:v>-2578415.9130277401</c:v>
                </c:pt>
                <c:pt idx="209">
                  <c:v>-2578558.0581390401</c:v>
                </c:pt>
                <c:pt idx="210">
                  <c:v>-2578708.8343364298</c:v>
                </c:pt>
                <c:pt idx="211">
                  <c:v>-2578353.0563298198</c:v>
                </c:pt>
                <c:pt idx="212">
                  <c:v>-2578658.76197844</c:v>
                </c:pt>
                <c:pt idx="213">
                  <c:v>-2578475.1646728301</c:v>
                </c:pt>
                <c:pt idx="214">
                  <c:v>-2578823.93909535</c:v>
                </c:pt>
                <c:pt idx="215">
                  <c:v>-2578874.8168335301</c:v>
                </c:pt>
                <c:pt idx="216">
                  <c:v>-2578800.9625435802</c:v>
                </c:pt>
                <c:pt idx="217">
                  <c:v>-2579024.5674641598</c:v>
                </c:pt>
                <c:pt idx="218">
                  <c:v>-2578673.0614614598</c:v>
                </c:pt>
                <c:pt idx="219">
                  <c:v>-2578619.5622295099</c:v>
                </c:pt>
                <c:pt idx="220">
                  <c:v>-2578876.9525372498</c:v>
                </c:pt>
                <c:pt idx="221">
                  <c:v>-2578687.2399807898</c:v>
                </c:pt>
                <c:pt idx="222">
                  <c:v>-2578933.1032739002</c:v>
                </c:pt>
                <c:pt idx="223">
                  <c:v>-2578906.9522149698</c:v>
                </c:pt>
                <c:pt idx="224">
                  <c:v>-2579183.0413029599</c:v>
                </c:pt>
                <c:pt idx="225">
                  <c:v>-2579092.7728672102</c:v>
                </c:pt>
                <c:pt idx="226">
                  <c:v>-2579133.9064296</c:v>
                </c:pt>
                <c:pt idx="227">
                  <c:v>-2578926.3514422802</c:v>
                </c:pt>
                <c:pt idx="228">
                  <c:v>-2579415.8568269098</c:v>
                </c:pt>
                <c:pt idx="229">
                  <c:v>-2579252.1776097501</c:v>
                </c:pt>
                <c:pt idx="230">
                  <c:v>-2579046.6313461699</c:v>
                </c:pt>
                <c:pt idx="231">
                  <c:v>-2579257.0313248602</c:v>
                </c:pt>
                <c:pt idx="232">
                  <c:v>-2579237.7593828798</c:v>
                </c:pt>
                <c:pt idx="233">
                  <c:v>-2579264.9106788398</c:v>
                </c:pt>
                <c:pt idx="234">
                  <c:v>-2579423.88288937</c:v>
                </c:pt>
                <c:pt idx="235">
                  <c:v>-2579339.3573940801</c:v>
                </c:pt>
                <c:pt idx="236">
                  <c:v>-2579353.1827439298</c:v>
                </c:pt>
                <c:pt idx="237">
                  <c:v>-2579520.0569459698</c:v>
                </c:pt>
                <c:pt idx="238">
                  <c:v>-2579475.9915441298</c:v>
                </c:pt>
                <c:pt idx="239">
                  <c:v>-2579600.8805479598</c:v>
                </c:pt>
                <c:pt idx="240">
                  <c:v>-2579630.4361771899</c:v>
                </c:pt>
                <c:pt idx="241">
                  <c:v>-2579672.2910485002</c:v>
                </c:pt>
                <c:pt idx="242">
                  <c:v>-2579664.4610557598</c:v>
                </c:pt>
                <c:pt idx="243">
                  <c:v>-2579937.7773101102</c:v>
                </c:pt>
                <c:pt idx="244">
                  <c:v>-2580117.3046623501</c:v>
                </c:pt>
                <c:pt idx="245">
                  <c:v>-2580112.49524394</c:v>
                </c:pt>
                <c:pt idx="246">
                  <c:v>-2580145.1582480399</c:v>
                </c:pt>
                <c:pt idx="247">
                  <c:v>-2580145.9328020201</c:v>
                </c:pt>
                <c:pt idx="248">
                  <c:v>-2580221.38276503</c:v>
                </c:pt>
                <c:pt idx="249">
                  <c:v>-2580179.4309894498</c:v>
                </c:pt>
                <c:pt idx="250">
                  <c:v>-2580159.9400582998</c:v>
                </c:pt>
                <c:pt idx="251">
                  <c:v>-2580226.7633479601</c:v>
                </c:pt>
                <c:pt idx="252">
                  <c:v>-2580095.03991713</c:v>
                </c:pt>
                <c:pt idx="253">
                  <c:v>-2580403.1197565701</c:v>
                </c:pt>
                <c:pt idx="254">
                  <c:v>-2580183.9535963698</c:v>
                </c:pt>
                <c:pt idx="255">
                  <c:v>-2580449.7589779398</c:v>
                </c:pt>
                <c:pt idx="256">
                  <c:v>-2580229.6125708302</c:v>
                </c:pt>
                <c:pt idx="257">
                  <c:v>-2580257.38460021</c:v>
                </c:pt>
                <c:pt idx="258">
                  <c:v>-2580255.5628158702</c:v>
                </c:pt>
                <c:pt idx="259">
                  <c:v>-2580081.0133953802</c:v>
                </c:pt>
                <c:pt idx="260">
                  <c:v>-2580443.4010077198</c:v>
                </c:pt>
                <c:pt idx="261">
                  <c:v>-2580489.9694568701</c:v>
                </c:pt>
                <c:pt idx="262">
                  <c:v>-2580468.7180212801</c:v>
                </c:pt>
                <c:pt idx="263">
                  <c:v>-2580471.0330057698</c:v>
                </c:pt>
                <c:pt idx="264">
                  <c:v>-2580564.6199379</c:v>
                </c:pt>
                <c:pt idx="265">
                  <c:v>-2580520.6659558201</c:v>
                </c:pt>
                <c:pt idx="266">
                  <c:v>-2580420.5154188499</c:v>
                </c:pt>
                <c:pt idx="267">
                  <c:v>-2580613.7323631798</c:v>
                </c:pt>
                <c:pt idx="268">
                  <c:v>-2580883.2879364202</c:v>
                </c:pt>
                <c:pt idx="269">
                  <c:v>-2580759.0306677101</c:v>
                </c:pt>
                <c:pt idx="270">
                  <c:v>-2581029.1619859799</c:v>
                </c:pt>
                <c:pt idx="271">
                  <c:v>-2580803.89427036</c:v>
                </c:pt>
                <c:pt idx="272">
                  <c:v>-2580810.8028484602</c:v>
                </c:pt>
                <c:pt idx="273">
                  <c:v>-2580833.9014895</c:v>
                </c:pt>
                <c:pt idx="274">
                  <c:v>-2580740.7749604601</c:v>
                </c:pt>
                <c:pt idx="275">
                  <c:v>-2580944.9325168501</c:v>
                </c:pt>
                <c:pt idx="276">
                  <c:v>-2580594.5864239698</c:v>
                </c:pt>
                <c:pt idx="277">
                  <c:v>-2580729.5390868802</c:v>
                </c:pt>
                <c:pt idx="278">
                  <c:v>-2580717.7474663798</c:v>
                </c:pt>
                <c:pt idx="279">
                  <c:v>-2580882.23789998</c:v>
                </c:pt>
                <c:pt idx="280">
                  <c:v>-2580638.80967174</c:v>
                </c:pt>
                <c:pt idx="281">
                  <c:v>-2581056.0341410399</c:v>
                </c:pt>
                <c:pt idx="282">
                  <c:v>-2580951.3890862898</c:v>
                </c:pt>
                <c:pt idx="283">
                  <c:v>-2581035.1719708201</c:v>
                </c:pt>
                <c:pt idx="284">
                  <c:v>-2580989.3563399101</c:v>
                </c:pt>
                <c:pt idx="285">
                  <c:v>-2580900.9393659499</c:v>
                </c:pt>
                <c:pt idx="286">
                  <c:v>-2581226.55549439</c:v>
                </c:pt>
                <c:pt idx="287">
                  <c:v>-2581094.61526943</c:v>
                </c:pt>
                <c:pt idx="288">
                  <c:v>-2581339.7947224299</c:v>
                </c:pt>
                <c:pt idx="289">
                  <c:v>-2581442.3600343899</c:v>
                </c:pt>
                <c:pt idx="290">
                  <c:v>-2581320.249028</c:v>
                </c:pt>
                <c:pt idx="291">
                  <c:v>-2581118.9145096899</c:v>
                </c:pt>
                <c:pt idx="292">
                  <c:v>-2581454.3362809299</c:v>
                </c:pt>
                <c:pt idx="293">
                  <c:v>-2581350.49184178</c:v>
                </c:pt>
                <c:pt idx="294">
                  <c:v>-2581383.4201742099</c:v>
                </c:pt>
                <c:pt idx="295">
                  <c:v>-2581528.6852860302</c:v>
                </c:pt>
                <c:pt idx="296">
                  <c:v>-2581591.44780854</c:v>
                </c:pt>
                <c:pt idx="297">
                  <c:v>-2581609.7392629199</c:v>
                </c:pt>
                <c:pt idx="298">
                  <c:v>-2581790.8367656399</c:v>
                </c:pt>
                <c:pt idx="299">
                  <c:v>-2581758.2118034102</c:v>
                </c:pt>
              </c:numCache>
            </c:numRef>
          </c:yVal>
          <c:smooth val="0"/>
          <c:extLst>
            <c:ext xmlns:c16="http://schemas.microsoft.com/office/drawing/2014/chart" uri="{C3380CC4-5D6E-409C-BE32-E72D297353CC}">
              <c16:uniqueId val="{00000000-BB78-4CB1-8384-4DAECEB28E75}"/>
            </c:ext>
          </c:extLst>
        </c:ser>
        <c:ser>
          <c:idx val="1"/>
          <c:order val="1"/>
          <c:tx>
            <c:strRef>
              <c:f>ABCD_50K!$C$1</c:f>
              <c:strCache>
                <c:ptCount val="1"/>
                <c:pt idx="0">
                  <c:v>Kinetic Energy (kJ/mole)</c:v>
                </c:pt>
              </c:strCache>
            </c:strRef>
          </c:tx>
          <c:spPr>
            <a:ln w="19050" cap="rnd">
              <a:solidFill>
                <a:schemeClr val="accent2"/>
              </a:solidFill>
              <a:round/>
            </a:ln>
            <a:effectLst/>
          </c:spPr>
          <c:marker>
            <c:symbol val="none"/>
          </c:marker>
          <c:xVal>
            <c:numRef>
              <c:f>ABCD_50K!$A$2:$A$301</c:f>
              <c:numCache>
                <c:formatCode>General</c:formatCode>
                <c:ptCount val="300"/>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pt idx="15">
                  <c:v>1600</c:v>
                </c:pt>
                <c:pt idx="16">
                  <c:v>1700</c:v>
                </c:pt>
                <c:pt idx="17">
                  <c:v>1800</c:v>
                </c:pt>
                <c:pt idx="18">
                  <c:v>1900</c:v>
                </c:pt>
                <c:pt idx="19">
                  <c:v>2000</c:v>
                </c:pt>
                <c:pt idx="20">
                  <c:v>2100</c:v>
                </c:pt>
                <c:pt idx="21">
                  <c:v>2200</c:v>
                </c:pt>
                <c:pt idx="22">
                  <c:v>2300</c:v>
                </c:pt>
                <c:pt idx="23">
                  <c:v>2400</c:v>
                </c:pt>
                <c:pt idx="24">
                  <c:v>2500</c:v>
                </c:pt>
                <c:pt idx="25">
                  <c:v>2600</c:v>
                </c:pt>
                <c:pt idx="26">
                  <c:v>2700</c:v>
                </c:pt>
                <c:pt idx="27">
                  <c:v>2800</c:v>
                </c:pt>
                <c:pt idx="28">
                  <c:v>2900</c:v>
                </c:pt>
                <c:pt idx="29">
                  <c:v>3000</c:v>
                </c:pt>
                <c:pt idx="30">
                  <c:v>3100</c:v>
                </c:pt>
                <c:pt idx="31">
                  <c:v>3200</c:v>
                </c:pt>
                <c:pt idx="32">
                  <c:v>3300</c:v>
                </c:pt>
                <c:pt idx="33">
                  <c:v>3400</c:v>
                </c:pt>
                <c:pt idx="34">
                  <c:v>3500</c:v>
                </c:pt>
                <c:pt idx="35">
                  <c:v>3600</c:v>
                </c:pt>
                <c:pt idx="36">
                  <c:v>3700</c:v>
                </c:pt>
                <c:pt idx="37">
                  <c:v>3800</c:v>
                </c:pt>
                <c:pt idx="38">
                  <c:v>3900</c:v>
                </c:pt>
                <c:pt idx="39">
                  <c:v>4000</c:v>
                </c:pt>
                <c:pt idx="40">
                  <c:v>4100</c:v>
                </c:pt>
                <c:pt idx="41">
                  <c:v>4200</c:v>
                </c:pt>
                <c:pt idx="42">
                  <c:v>4300</c:v>
                </c:pt>
                <c:pt idx="43">
                  <c:v>4400</c:v>
                </c:pt>
                <c:pt idx="44">
                  <c:v>4500</c:v>
                </c:pt>
                <c:pt idx="45">
                  <c:v>4600</c:v>
                </c:pt>
                <c:pt idx="46">
                  <c:v>4700</c:v>
                </c:pt>
                <c:pt idx="47">
                  <c:v>4800</c:v>
                </c:pt>
                <c:pt idx="48">
                  <c:v>4900</c:v>
                </c:pt>
                <c:pt idx="49">
                  <c:v>5000</c:v>
                </c:pt>
                <c:pt idx="50">
                  <c:v>5100</c:v>
                </c:pt>
                <c:pt idx="51">
                  <c:v>5200</c:v>
                </c:pt>
                <c:pt idx="52">
                  <c:v>5300</c:v>
                </c:pt>
                <c:pt idx="53">
                  <c:v>5400</c:v>
                </c:pt>
                <c:pt idx="54">
                  <c:v>5500</c:v>
                </c:pt>
                <c:pt idx="55">
                  <c:v>5600</c:v>
                </c:pt>
                <c:pt idx="56">
                  <c:v>5700</c:v>
                </c:pt>
                <c:pt idx="57">
                  <c:v>5800</c:v>
                </c:pt>
                <c:pt idx="58">
                  <c:v>5900</c:v>
                </c:pt>
                <c:pt idx="59">
                  <c:v>6000</c:v>
                </c:pt>
                <c:pt idx="60">
                  <c:v>6100</c:v>
                </c:pt>
                <c:pt idx="61">
                  <c:v>6200</c:v>
                </c:pt>
                <c:pt idx="62">
                  <c:v>6300</c:v>
                </c:pt>
                <c:pt idx="63">
                  <c:v>6400</c:v>
                </c:pt>
                <c:pt idx="64">
                  <c:v>6500</c:v>
                </c:pt>
                <c:pt idx="65">
                  <c:v>6600</c:v>
                </c:pt>
                <c:pt idx="66">
                  <c:v>6700</c:v>
                </c:pt>
                <c:pt idx="67">
                  <c:v>6800</c:v>
                </c:pt>
                <c:pt idx="68">
                  <c:v>6900</c:v>
                </c:pt>
                <c:pt idx="69">
                  <c:v>7000</c:v>
                </c:pt>
                <c:pt idx="70">
                  <c:v>7100</c:v>
                </c:pt>
                <c:pt idx="71">
                  <c:v>7200</c:v>
                </c:pt>
                <c:pt idx="72">
                  <c:v>7300</c:v>
                </c:pt>
                <c:pt idx="73">
                  <c:v>7400</c:v>
                </c:pt>
                <c:pt idx="74">
                  <c:v>7500</c:v>
                </c:pt>
                <c:pt idx="75">
                  <c:v>7600</c:v>
                </c:pt>
                <c:pt idx="76">
                  <c:v>7700</c:v>
                </c:pt>
                <c:pt idx="77">
                  <c:v>7800</c:v>
                </c:pt>
                <c:pt idx="78">
                  <c:v>7900</c:v>
                </c:pt>
                <c:pt idx="79">
                  <c:v>8000</c:v>
                </c:pt>
                <c:pt idx="80">
                  <c:v>8100</c:v>
                </c:pt>
                <c:pt idx="81">
                  <c:v>8200</c:v>
                </c:pt>
                <c:pt idx="82">
                  <c:v>8300</c:v>
                </c:pt>
                <c:pt idx="83">
                  <c:v>8400</c:v>
                </c:pt>
                <c:pt idx="84">
                  <c:v>8500</c:v>
                </c:pt>
                <c:pt idx="85">
                  <c:v>8600</c:v>
                </c:pt>
                <c:pt idx="86">
                  <c:v>8700</c:v>
                </c:pt>
                <c:pt idx="87">
                  <c:v>8800</c:v>
                </c:pt>
                <c:pt idx="88">
                  <c:v>8900</c:v>
                </c:pt>
                <c:pt idx="89">
                  <c:v>9000</c:v>
                </c:pt>
                <c:pt idx="90">
                  <c:v>9100</c:v>
                </c:pt>
                <c:pt idx="91">
                  <c:v>9200</c:v>
                </c:pt>
                <c:pt idx="92">
                  <c:v>9300</c:v>
                </c:pt>
                <c:pt idx="93">
                  <c:v>9400</c:v>
                </c:pt>
                <c:pt idx="94">
                  <c:v>9500</c:v>
                </c:pt>
                <c:pt idx="95">
                  <c:v>9600</c:v>
                </c:pt>
                <c:pt idx="96">
                  <c:v>9700</c:v>
                </c:pt>
                <c:pt idx="97">
                  <c:v>9800</c:v>
                </c:pt>
                <c:pt idx="98">
                  <c:v>9900</c:v>
                </c:pt>
                <c:pt idx="99">
                  <c:v>10000</c:v>
                </c:pt>
                <c:pt idx="100">
                  <c:v>10100</c:v>
                </c:pt>
                <c:pt idx="101">
                  <c:v>10200</c:v>
                </c:pt>
                <c:pt idx="102">
                  <c:v>10300</c:v>
                </c:pt>
                <c:pt idx="103">
                  <c:v>10400</c:v>
                </c:pt>
                <c:pt idx="104">
                  <c:v>10500</c:v>
                </c:pt>
                <c:pt idx="105">
                  <c:v>10600</c:v>
                </c:pt>
                <c:pt idx="106">
                  <c:v>10700</c:v>
                </c:pt>
                <c:pt idx="107">
                  <c:v>10800</c:v>
                </c:pt>
                <c:pt idx="108">
                  <c:v>10900</c:v>
                </c:pt>
                <c:pt idx="109">
                  <c:v>11000</c:v>
                </c:pt>
                <c:pt idx="110">
                  <c:v>11100</c:v>
                </c:pt>
                <c:pt idx="111">
                  <c:v>11200</c:v>
                </c:pt>
                <c:pt idx="112">
                  <c:v>11300</c:v>
                </c:pt>
                <c:pt idx="113">
                  <c:v>11400</c:v>
                </c:pt>
                <c:pt idx="114">
                  <c:v>11500</c:v>
                </c:pt>
                <c:pt idx="115">
                  <c:v>11600</c:v>
                </c:pt>
                <c:pt idx="116">
                  <c:v>11700</c:v>
                </c:pt>
                <c:pt idx="117">
                  <c:v>11800</c:v>
                </c:pt>
                <c:pt idx="118">
                  <c:v>11900</c:v>
                </c:pt>
                <c:pt idx="119">
                  <c:v>12000</c:v>
                </c:pt>
                <c:pt idx="120">
                  <c:v>12100</c:v>
                </c:pt>
                <c:pt idx="121">
                  <c:v>12200</c:v>
                </c:pt>
                <c:pt idx="122">
                  <c:v>12300</c:v>
                </c:pt>
                <c:pt idx="123">
                  <c:v>12400</c:v>
                </c:pt>
                <c:pt idx="124">
                  <c:v>12500</c:v>
                </c:pt>
                <c:pt idx="125">
                  <c:v>12600</c:v>
                </c:pt>
                <c:pt idx="126">
                  <c:v>12700</c:v>
                </c:pt>
                <c:pt idx="127">
                  <c:v>12800</c:v>
                </c:pt>
                <c:pt idx="128">
                  <c:v>12900</c:v>
                </c:pt>
                <c:pt idx="129">
                  <c:v>13000</c:v>
                </c:pt>
                <c:pt idx="130">
                  <c:v>13100</c:v>
                </c:pt>
                <c:pt idx="131">
                  <c:v>13200</c:v>
                </c:pt>
                <c:pt idx="132">
                  <c:v>13300</c:v>
                </c:pt>
                <c:pt idx="133">
                  <c:v>13400</c:v>
                </c:pt>
                <c:pt idx="134">
                  <c:v>13500</c:v>
                </c:pt>
                <c:pt idx="135">
                  <c:v>13600</c:v>
                </c:pt>
                <c:pt idx="136">
                  <c:v>13700</c:v>
                </c:pt>
                <c:pt idx="137">
                  <c:v>13800</c:v>
                </c:pt>
                <c:pt idx="138">
                  <c:v>13900</c:v>
                </c:pt>
                <c:pt idx="139">
                  <c:v>14000</c:v>
                </c:pt>
                <c:pt idx="140">
                  <c:v>14100</c:v>
                </c:pt>
                <c:pt idx="141">
                  <c:v>14200</c:v>
                </c:pt>
                <c:pt idx="142">
                  <c:v>14300</c:v>
                </c:pt>
                <c:pt idx="143">
                  <c:v>14400</c:v>
                </c:pt>
                <c:pt idx="144">
                  <c:v>14500</c:v>
                </c:pt>
                <c:pt idx="145">
                  <c:v>14600</c:v>
                </c:pt>
                <c:pt idx="146">
                  <c:v>14700</c:v>
                </c:pt>
                <c:pt idx="147">
                  <c:v>14800</c:v>
                </c:pt>
                <c:pt idx="148">
                  <c:v>14900</c:v>
                </c:pt>
                <c:pt idx="149">
                  <c:v>15000</c:v>
                </c:pt>
                <c:pt idx="150">
                  <c:v>15100</c:v>
                </c:pt>
                <c:pt idx="151">
                  <c:v>15200</c:v>
                </c:pt>
                <c:pt idx="152">
                  <c:v>15300</c:v>
                </c:pt>
                <c:pt idx="153">
                  <c:v>15400</c:v>
                </c:pt>
                <c:pt idx="154">
                  <c:v>15500</c:v>
                </c:pt>
                <c:pt idx="155">
                  <c:v>15600</c:v>
                </c:pt>
                <c:pt idx="156">
                  <c:v>15700</c:v>
                </c:pt>
                <c:pt idx="157">
                  <c:v>15800</c:v>
                </c:pt>
                <c:pt idx="158">
                  <c:v>15900</c:v>
                </c:pt>
                <c:pt idx="159">
                  <c:v>16000</c:v>
                </c:pt>
                <c:pt idx="160">
                  <c:v>16100</c:v>
                </c:pt>
                <c:pt idx="161">
                  <c:v>16200</c:v>
                </c:pt>
                <c:pt idx="162">
                  <c:v>16300</c:v>
                </c:pt>
                <c:pt idx="163">
                  <c:v>16400</c:v>
                </c:pt>
                <c:pt idx="164">
                  <c:v>16500</c:v>
                </c:pt>
                <c:pt idx="165">
                  <c:v>16600</c:v>
                </c:pt>
                <c:pt idx="166">
                  <c:v>16700</c:v>
                </c:pt>
                <c:pt idx="167">
                  <c:v>16800</c:v>
                </c:pt>
                <c:pt idx="168">
                  <c:v>16900</c:v>
                </c:pt>
                <c:pt idx="169">
                  <c:v>17000</c:v>
                </c:pt>
                <c:pt idx="170">
                  <c:v>17100</c:v>
                </c:pt>
                <c:pt idx="171">
                  <c:v>17200</c:v>
                </c:pt>
                <c:pt idx="172">
                  <c:v>17300</c:v>
                </c:pt>
                <c:pt idx="173">
                  <c:v>17400</c:v>
                </c:pt>
                <c:pt idx="174">
                  <c:v>17500</c:v>
                </c:pt>
                <c:pt idx="175">
                  <c:v>17600</c:v>
                </c:pt>
                <c:pt idx="176">
                  <c:v>17700</c:v>
                </c:pt>
                <c:pt idx="177">
                  <c:v>17800</c:v>
                </c:pt>
                <c:pt idx="178">
                  <c:v>17900</c:v>
                </c:pt>
                <c:pt idx="179">
                  <c:v>18000</c:v>
                </c:pt>
                <c:pt idx="180">
                  <c:v>18100</c:v>
                </c:pt>
                <c:pt idx="181">
                  <c:v>18200</c:v>
                </c:pt>
                <c:pt idx="182">
                  <c:v>18300</c:v>
                </c:pt>
                <c:pt idx="183">
                  <c:v>18400</c:v>
                </c:pt>
                <c:pt idx="184">
                  <c:v>18500</c:v>
                </c:pt>
                <c:pt idx="185">
                  <c:v>18600</c:v>
                </c:pt>
                <c:pt idx="186">
                  <c:v>18700</c:v>
                </c:pt>
                <c:pt idx="187">
                  <c:v>18800</c:v>
                </c:pt>
                <c:pt idx="188">
                  <c:v>18900</c:v>
                </c:pt>
                <c:pt idx="189">
                  <c:v>19000</c:v>
                </c:pt>
                <c:pt idx="190">
                  <c:v>19100</c:v>
                </c:pt>
                <c:pt idx="191">
                  <c:v>19200</c:v>
                </c:pt>
                <c:pt idx="192">
                  <c:v>19300</c:v>
                </c:pt>
                <c:pt idx="193">
                  <c:v>19400</c:v>
                </c:pt>
                <c:pt idx="194">
                  <c:v>19500</c:v>
                </c:pt>
                <c:pt idx="195">
                  <c:v>19600</c:v>
                </c:pt>
                <c:pt idx="196">
                  <c:v>19700</c:v>
                </c:pt>
                <c:pt idx="197">
                  <c:v>19800</c:v>
                </c:pt>
                <c:pt idx="198">
                  <c:v>19900</c:v>
                </c:pt>
                <c:pt idx="199">
                  <c:v>20000</c:v>
                </c:pt>
                <c:pt idx="200">
                  <c:v>20100</c:v>
                </c:pt>
                <c:pt idx="201">
                  <c:v>20200</c:v>
                </c:pt>
                <c:pt idx="202">
                  <c:v>20300</c:v>
                </c:pt>
                <c:pt idx="203">
                  <c:v>20400</c:v>
                </c:pt>
                <c:pt idx="204">
                  <c:v>20500</c:v>
                </c:pt>
                <c:pt idx="205">
                  <c:v>20600</c:v>
                </c:pt>
                <c:pt idx="206">
                  <c:v>20700</c:v>
                </c:pt>
                <c:pt idx="207">
                  <c:v>20800</c:v>
                </c:pt>
                <c:pt idx="208">
                  <c:v>20900</c:v>
                </c:pt>
                <c:pt idx="209">
                  <c:v>21000</c:v>
                </c:pt>
                <c:pt idx="210">
                  <c:v>21100</c:v>
                </c:pt>
                <c:pt idx="211">
                  <c:v>21200</c:v>
                </c:pt>
                <c:pt idx="212">
                  <c:v>21300</c:v>
                </c:pt>
                <c:pt idx="213">
                  <c:v>21400</c:v>
                </c:pt>
                <c:pt idx="214">
                  <c:v>21500</c:v>
                </c:pt>
                <c:pt idx="215">
                  <c:v>21600</c:v>
                </c:pt>
                <c:pt idx="216">
                  <c:v>21700</c:v>
                </c:pt>
                <c:pt idx="217">
                  <c:v>21800</c:v>
                </c:pt>
                <c:pt idx="218">
                  <c:v>21900</c:v>
                </c:pt>
                <c:pt idx="219">
                  <c:v>22000</c:v>
                </c:pt>
                <c:pt idx="220">
                  <c:v>22100</c:v>
                </c:pt>
                <c:pt idx="221">
                  <c:v>22200</c:v>
                </c:pt>
                <c:pt idx="222">
                  <c:v>22300</c:v>
                </c:pt>
                <c:pt idx="223">
                  <c:v>22400</c:v>
                </c:pt>
                <c:pt idx="224">
                  <c:v>22500</c:v>
                </c:pt>
                <c:pt idx="225">
                  <c:v>22600</c:v>
                </c:pt>
                <c:pt idx="226">
                  <c:v>22700</c:v>
                </c:pt>
                <c:pt idx="227">
                  <c:v>22800</c:v>
                </c:pt>
                <c:pt idx="228">
                  <c:v>22900</c:v>
                </c:pt>
                <c:pt idx="229">
                  <c:v>23000</c:v>
                </c:pt>
                <c:pt idx="230">
                  <c:v>23100</c:v>
                </c:pt>
                <c:pt idx="231">
                  <c:v>23200</c:v>
                </c:pt>
                <c:pt idx="232">
                  <c:v>23300</c:v>
                </c:pt>
                <c:pt idx="233">
                  <c:v>23400</c:v>
                </c:pt>
                <c:pt idx="234">
                  <c:v>23500</c:v>
                </c:pt>
                <c:pt idx="235">
                  <c:v>23600</c:v>
                </c:pt>
                <c:pt idx="236">
                  <c:v>23700</c:v>
                </c:pt>
                <c:pt idx="237">
                  <c:v>23800</c:v>
                </c:pt>
                <c:pt idx="238">
                  <c:v>23900</c:v>
                </c:pt>
                <c:pt idx="239">
                  <c:v>24000</c:v>
                </c:pt>
                <c:pt idx="240">
                  <c:v>24100</c:v>
                </c:pt>
                <c:pt idx="241">
                  <c:v>24200</c:v>
                </c:pt>
                <c:pt idx="242">
                  <c:v>24300</c:v>
                </c:pt>
                <c:pt idx="243">
                  <c:v>24400</c:v>
                </c:pt>
                <c:pt idx="244">
                  <c:v>24500</c:v>
                </c:pt>
                <c:pt idx="245">
                  <c:v>24600</c:v>
                </c:pt>
                <c:pt idx="246">
                  <c:v>24700</c:v>
                </c:pt>
                <c:pt idx="247">
                  <c:v>24800</c:v>
                </c:pt>
                <c:pt idx="248">
                  <c:v>24900</c:v>
                </c:pt>
                <c:pt idx="249">
                  <c:v>25000</c:v>
                </c:pt>
                <c:pt idx="250">
                  <c:v>25100</c:v>
                </c:pt>
                <c:pt idx="251">
                  <c:v>25200</c:v>
                </c:pt>
                <c:pt idx="252">
                  <c:v>25300</c:v>
                </c:pt>
                <c:pt idx="253">
                  <c:v>25400</c:v>
                </c:pt>
                <c:pt idx="254">
                  <c:v>25500</c:v>
                </c:pt>
                <c:pt idx="255">
                  <c:v>25600</c:v>
                </c:pt>
                <c:pt idx="256">
                  <c:v>25700</c:v>
                </c:pt>
                <c:pt idx="257">
                  <c:v>25800</c:v>
                </c:pt>
                <c:pt idx="258">
                  <c:v>25900</c:v>
                </c:pt>
                <c:pt idx="259">
                  <c:v>26000</c:v>
                </c:pt>
                <c:pt idx="260">
                  <c:v>26100</c:v>
                </c:pt>
                <c:pt idx="261">
                  <c:v>26200</c:v>
                </c:pt>
                <c:pt idx="262">
                  <c:v>26300</c:v>
                </c:pt>
                <c:pt idx="263">
                  <c:v>26400</c:v>
                </c:pt>
                <c:pt idx="264">
                  <c:v>26500</c:v>
                </c:pt>
                <c:pt idx="265">
                  <c:v>26600</c:v>
                </c:pt>
                <c:pt idx="266">
                  <c:v>26700</c:v>
                </c:pt>
                <c:pt idx="267">
                  <c:v>26800</c:v>
                </c:pt>
                <c:pt idx="268">
                  <c:v>26900</c:v>
                </c:pt>
                <c:pt idx="269">
                  <c:v>27000</c:v>
                </c:pt>
                <c:pt idx="270">
                  <c:v>27100</c:v>
                </c:pt>
                <c:pt idx="271">
                  <c:v>27200</c:v>
                </c:pt>
                <c:pt idx="272">
                  <c:v>27300</c:v>
                </c:pt>
                <c:pt idx="273">
                  <c:v>27400</c:v>
                </c:pt>
                <c:pt idx="274">
                  <c:v>27500</c:v>
                </c:pt>
                <c:pt idx="275">
                  <c:v>27600</c:v>
                </c:pt>
                <c:pt idx="276">
                  <c:v>27700</c:v>
                </c:pt>
                <c:pt idx="277">
                  <c:v>27800</c:v>
                </c:pt>
                <c:pt idx="278">
                  <c:v>27900</c:v>
                </c:pt>
                <c:pt idx="279">
                  <c:v>28000</c:v>
                </c:pt>
                <c:pt idx="280">
                  <c:v>28100</c:v>
                </c:pt>
                <c:pt idx="281">
                  <c:v>28200</c:v>
                </c:pt>
                <c:pt idx="282">
                  <c:v>28300</c:v>
                </c:pt>
                <c:pt idx="283">
                  <c:v>28400</c:v>
                </c:pt>
                <c:pt idx="284">
                  <c:v>28500</c:v>
                </c:pt>
                <c:pt idx="285">
                  <c:v>28600</c:v>
                </c:pt>
                <c:pt idx="286">
                  <c:v>28700</c:v>
                </c:pt>
                <c:pt idx="287">
                  <c:v>28800</c:v>
                </c:pt>
                <c:pt idx="288">
                  <c:v>28900</c:v>
                </c:pt>
                <c:pt idx="289">
                  <c:v>29000</c:v>
                </c:pt>
                <c:pt idx="290">
                  <c:v>29100</c:v>
                </c:pt>
                <c:pt idx="291">
                  <c:v>29200</c:v>
                </c:pt>
                <c:pt idx="292">
                  <c:v>29300</c:v>
                </c:pt>
                <c:pt idx="293">
                  <c:v>29400</c:v>
                </c:pt>
                <c:pt idx="294">
                  <c:v>29500</c:v>
                </c:pt>
                <c:pt idx="295">
                  <c:v>29600</c:v>
                </c:pt>
                <c:pt idx="296">
                  <c:v>29700</c:v>
                </c:pt>
                <c:pt idx="297">
                  <c:v>29800</c:v>
                </c:pt>
                <c:pt idx="298">
                  <c:v>29900</c:v>
                </c:pt>
                <c:pt idx="299">
                  <c:v>30000</c:v>
                </c:pt>
              </c:numCache>
            </c:numRef>
          </c:xVal>
          <c:yVal>
            <c:numRef>
              <c:f>ABCD_50K!$C$2:$C$301</c:f>
              <c:numCache>
                <c:formatCode>General</c:formatCode>
                <c:ptCount val="300"/>
                <c:pt idx="0">
                  <c:v>7472.8106663201897</c:v>
                </c:pt>
                <c:pt idx="1">
                  <c:v>13720.6499244392</c:v>
                </c:pt>
                <c:pt idx="2">
                  <c:v>19754.766055538399</c:v>
                </c:pt>
                <c:pt idx="3">
                  <c:v>25056.063442094201</c:v>
                </c:pt>
                <c:pt idx="4">
                  <c:v>29730.467369325499</c:v>
                </c:pt>
                <c:pt idx="5">
                  <c:v>33904.730635929998</c:v>
                </c:pt>
                <c:pt idx="6">
                  <c:v>37799.0484700261</c:v>
                </c:pt>
                <c:pt idx="7">
                  <c:v>41527.384340421697</c:v>
                </c:pt>
                <c:pt idx="8">
                  <c:v>44450.584603058996</c:v>
                </c:pt>
                <c:pt idx="9">
                  <c:v>47297.3028289801</c:v>
                </c:pt>
                <c:pt idx="10">
                  <c:v>49866.862918752697</c:v>
                </c:pt>
                <c:pt idx="11">
                  <c:v>52130.104405120001</c:v>
                </c:pt>
                <c:pt idx="12">
                  <c:v>54327.934864637697</c:v>
                </c:pt>
                <c:pt idx="13">
                  <c:v>56098.415122714803</c:v>
                </c:pt>
                <c:pt idx="14">
                  <c:v>57879.731317183301</c:v>
                </c:pt>
                <c:pt idx="15">
                  <c:v>59302.868963568901</c:v>
                </c:pt>
                <c:pt idx="16">
                  <c:v>60849.823909389401</c:v>
                </c:pt>
                <c:pt idx="17">
                  <c:v>62141.783279828102</c:v>
                </c:pt>
                <c:pt idx="18">
                  <c:v>63040.396228186502</c:v>
                </c:pt>
                <c:pt idx="19">
                  <c:v>63967.065045574498</c:v>
                </c:pt>
                <c:pt idx="20">
                  <c:v>65043.6825704562</c:v>
                </c:pt>
                <c:pt idx="21">
                  <c:v>65915.759150785801</c:v>
                </c:pt>
                <c:pt idx="22">
                  <c:v>66798.889167276604</c:v>
                </c:pt>
                <c:pt idx="23">
                  <c:v>67064.232601287396</c:v>
                </c:pt>
                <c:pt idx="24">
                  <c:v>67768.527883522096</c:v>
                </c:pt>
                <c:pt idx="25">
                  <c:v>68451.577799955994</c:v>
                </c:pt>
                <c:pt idx="26">
                  <c:v>68672.405484078598</c:v>
                </c:pt>
                <c:pt idx="27">
                  <c:v>68930.913149076805</c:v>
                </c:pt>
                <c:pt idx="28">
                  <c:v>69469.294718652396</c:v>
                </c:pt>
                <c:pt idx="29">
                  <c:v>69759.792453367001</c:v>
                </c:pt>
                <c:pt idx="30">
                  <c:v>69650.6279715829</c:v>
                </c:pt>
                <c:pt idx="31">
                  <c:v>70402.486126745905</c:v>
                </c:pt>
                <c:pt idx="32">
                  <c:v>70411.927995278893</c:v>
                </c:pt>
                <c:pt idx="33">
                  <c:v>70560.594106227305</c:v>
                </c:pt>
                <c:pt idx="34">
                  <c:v>70573.516353887593</c:v>
                </c:pt>
                <c:pt idx="35">
                  <c:v>70631.626655995002</c:v>
                </c:pt>
                <c:pt idx="36">
                  <c:v>70957.640349742898</c:v>
                </c:pt>
                <c:pt idx="37">
                  <c:v>71041.051174147302</c:v>
                </c:pt>
                <c:pt idx="38">
                  <c:v>71023.602993492706</c:v>
                </c:pt>
                <c:pt idx="39">
                  <c:v>71165.109753137207</c:v>
                </c:pt>
                <c:pt idx="40">
                  <c:v>71011.901467064599</c:v>
                </c:pt>
                <c:pt idx="41">
                  <c:v>71525.398668092603</c:v>
                </c:pt>
                <c:pt idx="42">
                  <c:v>71374.186274620501</c:v>
                </c:pt>
                <c:pt idx="43">
                  <c:v>71400.471009970293</c:v>
                </c:pt>
                <c:pt idx="44">
                  <c:v>71563.913614237899</c:v>
                </c:pt>
                <c:pt idx="45">
                  <c:v>71688.737833808002</c:v>
                </c:pt>
                <c:pt idx="46">
                  <c:v>71458.484326399703</c:v>
                </c:pt>
                <c:pt idx="47">
                  <c:v>71231.595960053004</c:v>
                </c:pt>
                <c:pt idx="48">
                  <c:v>71485.255288405897</c:v>
                </c:pt>
                <c:pt idx="49">
                  <c:v>71766.109460057807</c:v>
                </c:pt>
                <c:pt idx="50">
                  <c:v>71533.097758748801</c:v>
                </c:pt>
                <c:pt idx="51">
                  <c:v>71357.0449708667</c:v>
                </c:pt>
                <c:pt idx="52">
                  <c:v>71351.240975959197</c:v>
                </c:pt>
                <c:pt idx="53">
                  <c:v>71568.995115767495</c:v>
                </c:pt>
                <c:pt idx="54">
                  <c:v>71483.590554688402</c:v>
                </c:pt>
                <c:pt idx="55">
                  <c:v>71602.402878532594</c:v>
                </c:pt>
                <c:pt idx="56">
                  <c:v>71558.844868778498</c:v>
                </c:pt>
                <c:pt idx="57">
                  <c:v>71612.638960510696</c:v>
                </c:pt>
                <c:pt idx="58">
                  <c:v>71649.997880480703</c:v>
                </c:pt>
                <c:pt idx="59">
                  <c:v>71428.873401565201</c:v>
                </c:pt>
                <c:pt idx="60">
                  <c:v>71288.196477565594</c:v>
                </c:pt>
                <c:pt idx="61">
                  <c:v>71389.596615371003</c:v>
                </c:pt>
                <c:pt idx="62">
                  <c:v>71523.926111086694</c:v>
                </c:pt>
                <c:pt idx="63">
                  <c:v>71407.956355129994</c:v>
                </c:pt>
                <c:pt idx="64">
                  <c:v>71208.914292848407</c:v>
                </c:pt>
                <c:pt idx="65">
                  <c:v>71315.695413827299</c:v>
                </c:pt>
                <c:pt idx="66">
                  <c:v>71199.2547497083</c:v>
                </c:pt>
                <c:pt idx="67">
                  <c:v>71401.411375971104</c:v>
                </c:pt>
                <c:pt idx="68">
                  <c:v>71041.298467019806</c:v>
                </c:pt>
                <c:pt idx="69">
                  <c:v>71193.088321250703</c:v>
                </c:pt>
                <c:pt idx="70">
                  <c:v>71121.682016261097</c:v>
                </c:pt>
                <c:pt idx="71">
                  <c:v>71325.624828735599</c:v>
                </c:pt>
                <c:pt idx="72">
                  <c:v>70989.368296909393</c:v>
                </c:pt>
                <c:pt idx="73">
                  <c:v>71151.206889319306</c:v>
                </c:pt>
                <c:pt idx="74">
                  <c:v>70744.493372510799</c:v>
                </c:pt>
                <c:pt idx="75">
                  <c:v>71182.205309499695</c:v>
                </c:pt>
                <c:pt idx="76">
                  <c:v>71229.204653031105</c:v>
                </c:pt>
                <c:pt idx="77">
                  <c:v>71086.827501560096</c:v>
                </c:pt>
                <c:pt idx="78">
                  <c:v>70873.585929663706</c:v>
                </c:pt>
                <c:pt idx="79">
                  <c:v>71067.076945509805</c:v>
                </c:pt>
                <c:pt idx="80">
                  <c:v>71095.3733549428</c:v>
                </c:pt>
                <c:pt idx="81">
                  <c:v>70832.507242799606</c:v>
                </c:pt>
                <c:pt idx="82">
                  <c:v>71163.519263042297</c:v>
                </c:pt>
                <c:pt idx="83">
                  <c:v>71002.515834168997</c:v>
                </c:pt>
                <c:pt idx="84">
                  <c:v>71008.766396993102</c:v>
                </c:pt>
                <c:pt idx="85">
                  <c:v>70929.006473045694</c:v>
                </c:pt>
                <c:pt idx="86">
                  <c:v>71012.701681632898</c:v>
                </c:pt>
                <c:pt idx="87">
                  <c:v>70927.538904092493</c:v>
                </c:pt>
                <c:pt idx="88">
                  <c:v>70704.875698197095</c:v>
                </c:pt>
                <c:pt idx="89">
                  <c:v>71106.877269835706</c:v>
                </c:pt>
                <c:pt idx="90">
                  <c:v>70857.652660182997</c:v>
                </c:pt>
                <c:pt idx="91">
                  <c:v>70852.316994154506</c:v>
                </c:pt>
                <c:pt idx="92">
                  <c:v>70989.476574037195</c:v>
                </c:pt>
                <c:pt idx="93">
                  <c:v>70886.730076187101</c:v>
                </c:pt>
                <c:pt idx="94">
                  <c:v>70854.062667310907</c:v>
                </c:pt>
                <c:pt idx="95">
                  <c:v>70831.028005663698</c:v>
                </c:pt>
                <c:pt idx="96">
                  <c:v>70691.435298517405</c:v>
                </c:pt>
                <c:pt idx="97">
                  <c:v>70646.200724096198</c:v>
                </c:pt>
                <c:pt idx="98">
                  <c:v>70682.778540020605</c:v>
                </c:pt>
                <c:pt idx="99">
                  <c:v>70789.087305073001</c:v>
                </c:pt>
                <c:pt idx="100">
                  <c:v>70883.789550616304</c:v>
                </c:pt>
                <c:pt idx="101">
                  <c:v>70939.853863022698</c:v>
                </c:pt>
                <c:pt idx="102">
                  <c:v>70867.666944318</c:v>
                </c:pt>
                <c:pt idx="103">
                  <c:v>71035.847087002097</c:v>
                </c:pt>
                <c:pt idx="104">
                  <c:v>70836.313374570993</c:v>
                </c:pt>
                <c:pt idx="105">
                  <c:v>70899.231261599794</c:v>
                </c:pt>
                <c:pt idx="106">
                  <c:v>70715.257049387801</c:v>
                </c:pt>
                <c:pt idx="107">
                  <c:v>70662.029731153598</c:v>
                </c:pt>
                <c:pt idx="108">
                  <c:v>70801.9383063969</c:v>
                </c:pt>
                <c:pt idx="109">
                  <c:v>70638.356615825003</c:v>
                </c:pt>
                <c:pt idx="110">
                  <c:v>70766.417141924598</c:v>
                </c:pt>
                <c:pt idx="111">
                  <c:v>71038.577992449194</c:v>
                </c:pt>
                <c:pt idx="112">
                  <c:v>70958.082622439804</c:v>
                </c:pt>
                <c:pt idx="113">
                  <c:v>70701.054320252893</c:v>
                </c:pt>
                <c:pt idx="114">
                  <c:v>70779.855843302503</c:v>
                </c:pt>
                <c:pt idx="115">
                  <c:v>70696.605809266999</c:v>
                </c:pt>
                <c:pt idx="116">
                  <c:v>70563.808074020097</c:v>
                </c:pt>
                <c:pt idx="117">
                  <c:v>70753.153659296702</c:v>
                </c:pt>
                <c:pt idx="118">
                  <c:v>70768.783250599707</c:v>
                </c:pt>
                <c:pt idx="119">
                  <c:v>70789.639048932499</c:v>
                </c:pt>
                <c:pt idx="120">
                  <c:v>70455.052856635506</c:v>
                </c:pt>
                <c:pt idx="121">
                  <c:v>70530.146253373794</c:v>
                </c:pt>
                <c:pt idx="122">
                  <c:v>70618.313740080499</c:v>
                </c:pt>
                <c:pt idx="123">
                  <c:v>70440.558381877505</c:v>
                </c:pt>
                <c:pt idx="124">
                  <c:v>70439.522171798002</c:v>
                </c:pt>
                <c:pt idx="125">
                  <c:v>70382.993232988098</c:v>
                </c:pt>
                <c:pt idx="126">
                  <c:v>70414.6754344082</c:v>
                </c:pt>
                <c:pt idx="127">
                  <c:v>70719.686505542704</c:v>
                </c:pt>
                <c:pt idx="128">
                  <c:v>70428.134806695205</c:v>
                </c:pt>
                <c:pt idx="129">
                  <c:v>70479.242692963904</c:v>
                </c:pt>
                <c:pt idx="130">
                  <c:v>70283.384136203007</c:v>
                </c:pt>
                <c:pt idx="131">
                  <c:v>70327.432844241906</c:v>
                </c:pt>
                <c:pt idx="132">
                  <c:v>70403.3638393812</c:v>
                </c:pt>
                <c:pt idx="133">
                  <c:v>70374.373964746206</c:v>
                </c:pt>
                <c:pt idx="134">
                  <c:v>70165.071423483794</c:v>
                </c:pt>
                <c:pt idx="135">
                  <c:v>70568.572411808505</c:v>
                </c:pt>
                <c:pt idx="136">
                  <c:v>70373.868099369196</c:v>
                </c:pt>
                <c:pt idx="137">
                  <c:v>70315.707348365395</c:v>
                </c:pt>
                <c:pt idx="138">
                  <c:v>70324.000821120397</c:v>
                </c:pt>
                <c:pt idx="139">
                  <c:v>70217.064344276398</c:v>
                </c:pt>
                <c:pt idx="140">
                  <c:v>70374.166750474906</c:v>
                </c:pt>
                <c:pt idx="141">
                  <c:v>70251.305554240898</c:v>
                </c:pt>
                <c:pt idx="142">
                  <c:v>70314.764614512795</c:v>
                </c:pt>
                <c:pt idx="143">
                  <c:v>70302.404503641796</c:v>
                </c:pt>
                <c:pt idx="144">
                  <c:v>70026.612349715797</c:v>
                </c:pt>
                <c:pt idx="145">
                  <c:v>70360.0365278846</c:v>
                </c:pt>
                <c:pt idx="146">
                  <c:v>70195.665838511995</c:v>
                </c:pt>
                <c:pt idx="147">
                  <c:v>70334.361879136501</c:v>
                </c:pt>
                <c:pt idx="148">
                  <c:v>70465.450575692506</c:v>
                </c:pt>
                <c:pt idx="149">
                  <c:v>70083.379867791096</c:v>
                </c:pt>
                <c:pt idx="150">
                  <c:v>70331.981530023695</c:v>
                </c:pt>
                <c:pt idx="151">
                  <c:v>70300.989598544504</c:v>
                </c:pt>
                <c:pt idx="152">
                  <c:v>70343.097167951593</c:v>
                </c:pt>
                <c:pt idx="153">
                  <c:v>70079.975632683403</c:v>
                </c:pt>
                <c:pt idx="154">
                  <c:v>70086.780924217193</c:v>
                </c:pt>
                <c:pt idx="155">
                  <c:v>70171.942928692195</c:v>
                </c:pt>
                <c:pt idx="156">
                  <c:v>70092.974616790001</c:v>
                </c:pt>
                <c:pt idx="157">
                  <c:v>70104.217763565597</c:v>
                </c:pt>
                <c:pt idx="158">
                  <c:v>70237.615620986806</c:v>
                </c:pt>
                <c:pt idx="159">
                  <c:v>70257.635306658194</c:v>
                </c:pt>
                <c:pt idx="160">
                  <c:v>70234.980027408994</c:v>
                </c:pt>
                <c:pt idx="161">
                  <c:v>70098.089253915896</c:v>
                </c:pt>
                <c:pt idx="162">
                  <c:v>69949.181015034206</c:v>
                </c:pt>
                <c:pt idx="163">
                  <c:v>70259.595711493399</c:v>
                </c:pt>
                <c:pt idx="164">
                  <c:v>70083.800223288607</c:v>
                </c:pt>
                <c:pt idx="165">
                  <c:v>70368.753906646103</c:v>
                </c:pt>
                <c:pt idx="166">
                  <c:v>70049.613675520101</c:v>
                </c:pt>
                <c:pt idx="167">
                  <c:v>70149.655011240699</c:v>
                </c:pt>
                <c:pt idx="168">
                  <c:v>69870.858389462403</c:v>
                </c:pt>
                <c:pt idx="169">
                  <c:v>70012.577590360495</c:v>
                </c:pt>
                <c:pt idx="170">
                  <c:v>70242.227475496897</c:v>
                </c:pt>
                <c:pt idx="171">
                  <c:v>69928.307694336094</c:v>
                </c:pt>
                <c:pt idx="172">
                  <c:v>70306.672115335401</c:v>
                </c:pt>
                <c:pt idx="173">
                  <c:v>70055.542880013702</c:v>
                </c:pt>
                <c:pt idx="174">
                  <c:v>69990.580459766294</c:v>
                </c:pt>
                <c:pt idx="175">
                  <c:v>70024.680488113503</c:v>
                </c:pt>
                <c:pt idx="176">
                  <c:v>70031.819842500699</c:v>
                </c:pt>
                <c:pt idx="177">
                  <c:v>70026.472630805103</c:v>
                </c:pt>
                <c:pt idx="178">
                  <c:v>70243.145365268094</c:v>
                </c:pt>
                <c:pt idx="179">
                  <c:v>70172.481772135099</c:v>
                </c:pt>
                <c:pt idx="180">
                  <c:v>70124.7279321612</c:v>
                </c:pt>
                <c:pt idx="181">
                  <c:v>69792.124292188499</c:v>
                </c:pt>
                <c:pt idx="182">
                  <c:v>70053.896584254806</c:v>
                </c:pt>
                <c:pt idx="183">
                  <c:v>70050.529746431595</c:v>
                </c:pt>
                <c:pt idx="184">
                  <c:v>70023.560226497706</c:v>
                </c:pt>
                <c:pt idx="185">
                  <c:v>70050.192288693899</c:v>
                </c:pt>
                <c:pt idx="186">
                  <c:v>70129.151158033404</c:v>
                </c:pt>
                <c:pt idx="187">
                  <c:v>70030.003160298395</c:v>
                </c:pt>
                <c:pt idx="188">
                  <c:v>70100.717139002605</c:v>
                </c:pt>
                <c:pt idx="189">
                  <c:v>69939.365967499907</c:v>
                </c:pt>
                <c:pt idx="190">
                  <c:v>70123.629045920403</c:v>
                </c:pt>
                <c:pt idx="191">
                  <c:v>70094.738193730198</c:v>
                </c:pt>
                <c:pt idx="192">
                  <c:v>70021.010203443293</c:v>
                </c:pt>
                <c:pt idx="193">
                  <c:v>69837.966124297804</c:v>
                </c:pt>
                <c:pt idx="194">
                  <c:v>70037.579487488794</c:v>
                </c:pt>
                <c:pt idx="195">
                  <c:v>70129.993720707105</c:v>
                </c:pt>
                <c:pt idx="196">
                  <c:v>69948.468304031194</c:v>
                </c:pt>
                <c:pt idx="197">
                  <c:v>70098.367139657901</c:v>
                </c:pt>
                <c:pt idx="198">
                  <c:v>70067.944379604407</c:v>
                </c:pt>
                <c:pt idx="199">
                  <c:v>70154.8316973529</c:v>
                </c:pt>
                <c:pt idx="200">
                  <c:v>70404.984550103705</c:v>
                </c:pt>
                <c:pt idx="201">
                  <c:v>70192.839480673603</c:v>
                </c:pt>
                <c:pt idx="202">
                  <c:v>70055.846456717205</c:v>
                </c:pt>
                <c:pt idx="203">
                  <c:v>70252.416685039498</c:v>
                </c:pt>
                <c:pt idx="204">
                  <c:v>70298.550926287498</c:v>
                </c:pt>
                <c:pt idx="205">
                  <c:v>70177.040918765793</c:v>
                </c:pt>
                <c:pt idx="206">
                  <c:v>69893.951321397995</c:v>
                </c:pt>
                <c:pt idx="207">
                  <c:v>69866.394811770893</c:v>
                </c:pt>
                <c:pt idx="208">
                  <c:v>69918.185714356005</c:v>
                </c:pt>
                <c:pt idx="209">
                  <c:v>69954.021427586704</c:v>
                </c:pt>
                <c:pt idx="210">
                  <c:v>70115.615613037997</c:v>
                </c:pt>
                <c:pt idx="211">
                  <c:v>69869.575488825198</c:v>
                </c:pt>
                <c:pt idx="212">
                  <c:v>70118.481131752997</c:v>
                </c:pt>
                <c:pt idx="213">
                  <c:v>69842.595331283504</c:v>
                </c:pt>
                <c:pt idx="214">
                  <c:v>70203.507977328496</c:v>
                </c:pt>
                <c:pt idx="215">
                  <c:v>70145.550758099402</c:v>
                </c:pt>
                <c:pt idx="216">
                  <c:v>70152.924563935594</c:v>
                </c:pt>
                <c:pt idx="217">
                  <c:v>70369.524915510294</c:v>
                </c:pt>
                <c:pt idx="218">
                  <c:v>69898.164816051794</c:v>
                </c:pt>
                <c:pt idx="219">
                  <c:v>69972.403025667998</c:v>
                </c:pt>
                <c:pt idx="220">
                  <c:v>70290.644314060599</c:v>
                </c:pt>
                <c:pt idx="221">
                  <c:v>70003.127767987506</c:v>
                </c:pt>
                <c:pt idx="222">
                  <c:v>70289.128704965202</c:v>
                </c:pt>
                <c:pt idx="223">
                  <c:v>70063.528672854998</c:v>
                </c:pt>
                <c:pt idx="224">
                  <c:v>70285.452108626705</c:v>
                </c:pt>
                <c:pt idx="225">
                  <c:v>70041.684224854296</c:v>
                </c:pt>
                <c:pt idx="226">
                  <c:v>70163.219612011395</c:v>
                </c:pt>
                <c:pt idx="227">
                  <c:v>70028.010556490597</c:v>
                </c:pt>
                <c:pt idx="228">
                  <c:v>70530.607561739394</c:v>
                </c:pt>
                <c:pt idx="229">
                  <c:v>70315.337015757294</c:v>
                </c:pt>
                <c:pt idx="230">
                  <c:v>70131.020839183693</c:v>
                </c:pt>
                <c:pt idx="231">
                  <c:v>70238.893346922297</c:v>
                </c:pt>
                <c:pt idx="232">
                  <c:v>70297.022450386794</c:v>
                </c:pt>
                <c:pt idx="233">
                  <c:v>70219.018298238196</c:v>
                </c:pt>
                <c:pt idx="234">
                  <c:v>70311.336218218305</c:v>
                </c:pt>
                <c:pt idx="235">
                  <c:v>70217.020579720804</c:v>
                </c:pt>
                <c:pt idx="236">
                  <c:v>70133.545410483697</c:v>
                </c:pt>
                <c:pt idx="237">
                  <c:v>70454.199786050594</c:v>
                </c:pt>
                <c:pt idx="238">
                  <c:v>70074.825331964093</c:v>
                </c:pt>
                <c:pt idx="239">
                  <c:v>70188.135668579896</c:v>
                </c:pt>
                <c:pt idx="240">
                  <c:v>70052.526901328005</c:v>
                </c:pt>
                <c:pt idx="241">
                  <c:v>70084.304941896902</c:v>
                </c:pt>
                <c:pt idx="242">
                  <c:v>69980.525988728506</c:v>
                </c:pt>
                <c:pt idx="243">
                  <c:v>70050.145093771702</c:v>
                </c:pt>
                <c:pt idx="244">
                  <c:v>70275.183212496602</c:v>
                </c:pt>
                <c:pt idx="245">
                  <c:v>70184.214640497201</c:v>
                </c:pt>
                <c:pt idx="246">
                  <c:v>70149.090206873603</c:v>
                </c:pt>
                <c:pt idx="247">
                  <c:v>70139.376695053303</c:v>
                </c:pt>
                <c:pt idx="248">
                  <c:v>70163.147391540901</c:v>
                </c:pt>
                <c:pt idx="249">
                  <c:v>70145.139674552993</c:v>
                </c:pt>
                <c:pt idx="250">
                  <c:v>70209.9895715694</c:v>
                </c:pt>
                <c:pt idx="251">
                  <c:v>70234.298968365707</c:v>
                </c:pt>
                <c:pt idx="252">
                  <c:v>70181.608061563398</c:v>
                </c:pt>
                <c:pt idx="253">
                  <c:v>70345.491031379395</c:v>
                </c:pt>
                <c:pt idx="254">
                  <c:v>70047.269098240795</c:v>
                </c:pt>
                <c:pt idx="255">
                  <c:v>70317.082209381595</c:v>
                </c:pt>
                <c:pt idx="256">
                  <c:v>70034.165029105396</c:v>
                </c:pt>
                <c:pt idx="257">
                  <c:v>70289.933131102007</c:v>
                </c:pt>
                <c:pt idx="258">
                  <c:v>70217.484344453595</c:v>
                </c:pt>
                <c:pt idx="259">
                  <c:v>69951.399101929506</c:v>
                </c:pt>
                <c:pt idx="260">
                  <c:v>70305.560788669303</c:v>
                </c:pt>
                <c:pt idx="261">
                  <c:v>70193.298126012698</c:v>
                </c:pt>
                <c:pt idx="262">
                  <c:v>70109.212150691004</c:v>
                </c:pt>
                <c:pt idx="263">
                  <c:v>70168.910658200301</c:v>
                </c:pt>
                <c:pt idx="264">
                  <c:v>70285.021277957305</c:v>
                </c:pt>
                <c:pt idx="265">
                  <c:v>70250.531751219096</c:v>
                </c:pt>
                <c:pt idx="266">
                  <c:v>70160.622007784594</c:v>
                </c:pt>
                <c:pt idx="267">
                  <c:v>70130.853409045696</c:v>
                </c:pt>
                <c:pt idx="268">
                  <c:v>70269.879026365699</c:v>
                </c:pt>
                <c:pt idx="269">
                  <c:v>70052.855933171202</c:v>
                </c:pt>
                <c:pt idx="270">
                  <c:v>70367.243244879297</c:v>
                </c:pt>
                <c:pt idx="271">
                  <c:v>70029.768053350694</c:v>
                </c:pt>
                <c:pt idx="272">
                  <c:v>69918.372207098699</c:v>
                </c:pt>
                <c:pt idx="273">
                  <c:v>70027.514245775703</c:v>
                </c:pt>
                <c:pt idx="274">
                  <c:v>70004.330546652898</c:v>
                </c:pt>
                <c:pt idx="275">
                  <c:v>70300.343776813199</c:v>
                </c:pt>
                <c:pt idx="276">
                  <c:v>70057.855622237606</c:v>
                </c:pt>
                <c:pt idx="277">
                  <c:v>70104.747824152902</c:v>
                </c:pt>
                <c:pt idx="278">
                  <c:v>70049.733519011395</c:v>
                </c:pt>
                <c:pt idx="279">
                  <c:v>70186.145426337898</c:v>
                </c:pt>
                <c:pt idx="280">
                  <c:v>69971.522636334397</c:v>
                </c:pt>
                <c:pt idx="281">
                  <c:v>70431.319285567704</c:v>
                </c:pt>
                <c:pt idx="282">
                  <c:v>70268.135542863602</c:v>
                </c:pt>
                <c:pt idx="283">
                  <c:v>70330.670542165404</c:v>
                </c:pt>
                <c:pt idx="284">
                  <c:v>70223.604943442304</c:v>
                </c:pt>
                <c:pt idx="285">
                  <c:v>70107.447293168007</c:v>
                </c:pt>
                <c:pt idx="286">
                  <c:v>70265.784854738304</c:v>
                </c:pt>
                <c:pt idx="287">
                  <c:v>70089.821589315106</c:v>
                </c:pt>
                <c:pt idx="288">
                  <c:v>70133.662954134095</c:v>
                </c:pt>
                <c:pt idx="289">
                  <c:v>70139.120676367398</c:v>
                </c:pt>
                <c:pt idx="290">
                  <c:v>70082.999111929399</c:v>
                </c:pt>
                <c:pt idx="291">
                  <c:v>69863.552346635493</c:v>
                </c:pt>
                <c:pt idx="292">
                  <c:v>70187.161571169199</c:v>
                </c:pt>
                <c:pt idx="293">
                  <c:v>70007.520075660097</c:v>
                </c:pt>
                <c:pt idx="294">
                  <c:v>69905.631092341704</c:v>
                </c:pt>
                <c:pt idx="295">
                  <c:v>70019.414597764102</c:v>
                </c:pt>
                <c:pt idx="296">
                  <c:v>70092.589573515899</c:v>
                </c:pt>
                <c:pt idx="297">
                  <c:v>70023.682783974698</c:v>
                </c:pt>
                <c:pt idx="298">
                  <c:v>69980.087351926704</c:v>
                </c:pt>
                <c:pt idx="299">
                  <c:v>69980.120665724797</c:v>
                </c:pt>
              </c:numCache>
            </c:numRef>
          </c:yVal>
          <c:smooth val="0"/>
          <c:extLst>
            <c:ext xmlns:c16="http://schemas.microsoft.com/office/drawing/2014/chart" uri="{C3380CC4-5D6E-409C-BE32-E72D297353CC}">
              <c16:uniqueId val="{00000001-BB78-4CB1-8384-4DAECEB28E75}"/>
            </c:ext>
          </c:extLst>
        </c:ser>
        <c:ser>
          <c:idx val="2"/>
          <c:order val="2"/>
          <c:tx>
            <c:strRef>
              <c:f>ABCD_50K!$D$1</c:f>
              <c:strCache>
                <c:ptCount val="1"/>
                <c:pt idx="0">
                  <c:v>Total Energy (kJ/mole)</c:v>
                </c:pt>
              </c:strCache>
            </c:strRef>
          </c:tx>
          <c:spPr>
            <a:ln w="19050" cap="rnd">
              <a:solidFill>
                <a:schemeClr val="accent3"/>
              </a:solidFill>
              <a:round/>
            </a:ln>
            <a:effectLst/>
          </c:spPr>
          <c:marker>
            <c:symbol val="none"/>
          </c:marker>
          <c:xVal>
            <c:numRef>
              <c:f>ABCD_50K!$A$2:$A$301</c:f>
              <c:numCache>
                <c:formatCode>General</c:formatCode>
                <c:ptCount val="300"/>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pt idx="15">
                  <c:v>1600</c:v>
                </c:pt>
                <c:pt idx="16">
                  <c:v>1700</c:v>
                </c:pt>
                <c:pt idx="17">
                  <c:v>1800</c:v>
                </c:pt>
                <c:pt idx="18">
                  <c:v>1900</c:v>
                </c:pt>
                <c:pt idx="19">
                  <c:v>2000</c:v>
                </c:pt>
                <c:pt idx="20">
                  <c:v>2100</c:v>
                </c:pt>
                <c:pt idx="21">
                  <c:v>2200</c:v>
                </c:pt>
                <c:pt idx="22">
                  <c:v>2300</c:v>
                </c:pt>
                <c:pt idx="23">
                  <c:v>2400</c:v>
                </c:pt>
                <c:pt idx="24">
                  <c:v>2500</c:v>
                </c:pt>
                <c:pt idx="25">
                  <c:v>2600</c:v>
                </c:pt>
                <c:pt idx="26">
                  <c:v>2700</c:v>
                </c:pt>
                <c:pt idx="27">
                  <c:v>2800</c:v>
                </c:pt>
                <c:pt idx="28">
                  <c:v>2900</c:v>
                </c:pt>
                <c:pt idx="29">
                  <c:v>3000</c:v>
                </c:pt>
                <c:pt idx="30">
                  <c:v>3100</c:v>
                </c:pt>
                <c:pt idx="31">
                  <c:v>3200</c:v>
                </c:pt>
                <c:pt idx="32">
                  <c:v>3300</c:v>
                </c:pt>
                <c:pt idx="33">
                  <c:v>3400</c:v>
                </c:pt>
                <c:pt idx="34">
                  <c:v>3500</c:v>
                </c:pt>
                <c:pt idx="35">
                  <c:v>3600</c:v>
                </c:pt>
                <c:pt idx="36">
                  <c:v>3700</c:v>
                </c:pt>
                <c:pt idx="37">
                  <c:v>3800</c:v>
                </c:pt>
                <c:pt idx="38">
                  <c:v>3900</c:v>
                </c:pt>
                <c:pt idx="39">
                  <c:v>4000</c:v>
                </c:pt>
                <c:pt idx="40">
                  <c:v>4100</c:v>
                </c:pt>
                <c:pt idx="41">
                  <c:v>4200</c:v>
                </c:pt>
                <c:pt idx="42">
                  <c:v>4300</c:v>
                </c:pt>
                <c:pt idx="43">
                  <c:v>4400</c:v>
                </c:pt>
                <c:pt idx="44">
                  <c:v>4500</c:v>
                </c:pt>
                <c:pt idx="45">
                  <c:v>4600</c:v>
                </c:pt>
                <c:pt idx="46">
                  <c:v>4700</c:v>
                </c:pt>
                <c:pt idx="47">
                  <c:v>4800</c:v>
                </c:pt>
                <c:pt idx="48">
                  <c:v>4900</c:v>
                </c:pt>
                <c:pt idx="49">
                  <c:v>5000</c:v>
                </c:pt>
                <c:pt idx="50">
                  <c:v>5100</c:v>
                </c:pt>
                <c:pt idx="51">
                  <c:v>5200</c:v>
                </c:pt>
                <c:pt idx="52">
                  <c:v>5300</c:v>
                </c:pt>
                <c:pt idx="53">
                  <c:v>5400</c:v>
                </c:pt>
                <c:pt idx="54">
                  <c:v>5500</c:v>
                </c:pt>
                <c:pt idx="55">
                  <c:v>5600</c:v>
                </c:pt>
                <c:pt idx="56">
                  <c:v>5700</c:v>
                </c:pt>
                <c:pt idx="57">
                  <c:v>5800</c:v>
                </c:pt>
                <c:pt idx="58">
                  <c:v>5900</c:v>
                </c:pt>
                <c:pt idx="59">
                  <c:v>6000</c:v>
                </c:pt>
                <c:pt idx="60">
                  <c:v>6100</c:v>
                </c:pt>
                <c:pt idx="61">
                  <c:v>6200</c:v>
                </c:pt>
                <c:pt idx="62">
                  <c:v>6300</c:v>
                </c:pt>
                <c:pt idx="63">
                  <c:v>6400</c:v>
                </c:pt>
                <c:pt idx="64">
                  <c:v>6500</c:v>
                </c:pt>
                <c:pt idx="65">
                  <c:v>6600</c:v>
                </c:pt>
                <c:pt idx="66">
                  <c:v>6700</c:v>
                </c:pt>
                <c:pt idx="67">
                  <c:v>6800</c:v>
                </c:pt>
                <c:pt idx="68">
                  <c:v>6900</c:v>
                </c:pt>
                <c:pt idx="69">
                  <c:v>7000</c:v>
                </c:pt>
                <c:pt idx="70">
                  <c:v>7100</c:v>
                </c:pt>
                <c:pt idx="71">
                  <c:v>7200</c:v>
                </c:pt>
                <c:pt idx="72">
                  <c:v>7300</c:v>
                </c:pt>
                <c:pt idx="73">
                  <c:v>7400</c:v>
                </c:pt>
                <c:pt idx="74">
                  <c:v>7500</c:v>
                </c:pt>
                <c:pt idx="75">
                  <c:v>7600</c:v>
                </c:pt>
                <c:pt idx="76">
                  <c:v>7700</c:v>
                </c:pt>
                <c:pt idx="77">
                  <c:v>7800</c:v>
                </c:pt>
                <c:pt idx="78">
                  <c:v>7900</c:v>
                </c:pt>
                <c:pt idx="79">
                  <c:v>8000</c:v>
                </c:pt>
                <c:pt idx="80">
                  <c:v>8100</c:v>
                </c:pt>
                <c:pt idx="81">
                  <c:v>8200</c:v>
                </c:pt>
                <c:pt idx="82">
                  <c:v>8300</c:v>
                </c:pt>
                <c:pt idx="83">
                  <c:v>8400</c:v>
                </c:pt>
                <c:pt idx="84">
                  <c:v>8500</c:v>
                </c:pt>
                <c:pt idx="85">
                  <c:v>8600</c:v>
                </c:pt>
                <c:pt idx="86">
                  <c:v>8700</c:v>
                </c:pt>
                <c:pt idx="87">
                  <c:v>8800</c:v>
                </c:pt>
                <c:pt idx="88">
                  <c:v>8900</c:v>
                </c:pt>
                <c:pt idx="89">
                  <c:v>9000</c:v>
                </c:pt>
                <c:pt idx="90">
                  <c:v>9100</c:v>
                </c:pt>
                <c:pt idx="91">
                  <c:v>9200</c:v>
                </c:pt>
                <c:pt idx="92">
                  <c:v>9300</c:v>
                </c:pt>
                <c:pt idx="93">
                  <c:v>9400</c:v>
                </c:pt>
                <c:pt idx="94">
                  <c:v>9500</c:v>
                </c:pt>
                <c:pt idx="95">
                  <c:v>9600</c:v>
                </c:pt>
                <c:pt idx="96">
                  <c:v>9700</c:v>
                </c:pt>
                <c:pt idx="97">
                  <c:v>9800</c:v>
                </c:pt>
                <c:pt idx="98">
                  <c:v>9900</c:v>
                </c:pt>
                <c:pt idx="99">
                  <c:v>10000</c:v>
                </c:pt>
                <c:pt idx="100">
                  <c:v>10100</c:v>
                </c:pt>
                <c:pt idx="101">
                  <c:v>10200</c:v>
                </c:pt>
                <c:pt idx="102">
                  <c:v>10300</c:v>
                </c:pt>
                <c:pt idx="103">
                  <c:v>10400</c:v>
                </c:pt>
                <c:pt idx="104">
                  <c:v>10500</c:v>
                </c:pt>
                <c:pt idx="105">
                  <c:v>10600</c:v>
                </c:pt>
                <c:pt idx="106">
                  <c:v>10700</c:v>
                </c:pt>
                <c:pt idx="107">
                  <c:v>10800</c:v>
                </c:pt>
                <c:pt idx="108">
                  <c:v>10900</c:v>
                </c:pt>
                <c:pt idx="109">
                  <c:v>11000</c:v>
                </c:pt>
                <c:pt idx="110">
                  <c:v>11100</c:v>
                </c:pt>
                <c:pt idx="111">
                  <c:v>11200</c:v>
                </c:pt>
                <c:pt idx="112">
                  <c:v>11300</c:v>
                </c:pt>
                <c:pt idx="113">
                  <c:v>11400</c:v>
                </c:pt>
                <c:pt idx="114">
                  <c:v>11500</c:v>
                </c:pt>
                <c:pt idx="115">
                  <c:v>11600</c:v>
                </c:pt>
                <c:pt idx="116">
                  <c:v>11700</c:v>
                </c:pt>
                <c:pt idx="117">
                  <c:v>11800</c:v>
                </c:pt>
                <c:pt idx="118">
                  <c:v>11900</c:v>
                </c:pt>
                <c:pt idx="119">
                  <c:v>12000</c:v>
                </c:pt>
                <c:pt idx="120">
                  <c:v>12100</c:v>
                </c:pt>
                <c:pt idx="121">
                  <c:v>12200</c:v>
                </c:pt>
                <c:pt idx="122">
                  <c:v>12300</c:v>
                </c:pt>
                <c:pt idx="123">
                  <c:v>12400</c:v>
                </c:pt>
                <c:pt idx="124">
                  <c:v>12500</c:v>
                </c:pt>
                <c:pt idx="125">
                  <c:v>12600</c:v>
                </c:pt>
                <c:pt idx="126">
                  <c:v>12700</c:v>
                </c:pt>
                <c:pt idx="127">
                  <c:v>12800</c:v>
                </c:pt>
                <c:pt idx="128">
                  <c:v>12900</c:v>
                </c:pt>
                <c:pt idx="129">
                  <c:v>13000</c:v>
                </c:pt>
                <c:pt idx="130">
                  <c:v>13100</c:v>
                </c:pt>
                <c:pt idx="131">
                  <c:v>13200</c:v>
                </c:pt>
                <c:pt idx="132">
                  <c:v>13300</c:v>
                </c:pt>
                <c:pt idx="133">
                  <c:v>13400</c:v>
                </c:pt>
                <c:pt idx="134">
                  <c:v>13500</c:v>
                </c:pt>
                <c:pt idx="135">
                  <c:v>13600</c:v>
                </c:pt>
                <c:pt idx="136">
                  <c:v>13700</c:v>
                </c:pt>
                <c:pt idx="137">
                  <c:v>13800</c:v>
                </c:pt>
                <c:pt idx="138">
                  <c:v>13900</c:v>
                </c:pt>
                <c:pt idx="139">
                  <c:v>14000</c:v>
                </c:pt>
                <c:pt idx="140">
                  <c:v>14100</c:v>
                </c:pt>
                <c:pt idx="141">
                  <c:v>14200</c:v>
                </c:pt>
                <c:pt idx="142">
                  <c:v>14300</c:v>
                </c:pt>
                <c:pt idx="143">
                  <c:v>14400</c:v>
                </c:pt>
                <c:pt idx="144">
                  <c:v>14500</c:v>
                </c:pt>
                <c:pt idx="145">
                  <c:v>14600</c:v>
                </c:pt>
                <c:pt idx="146">
                  <c:v>14700</c:v>
                </c:pt>
                <c:pt idx="147">
                  <c:v>14800</c:v>
                </c:pt>
                <c:pt idx="148">
                  <c:v>14900</c:v>
                </c:pt>
                <c:pt idx="149">
                  <c:v>15000</c:v>
                </c:pt>
                <c:pt idx="150">
                  <c:v>15100</c:v>
                </c:pt>
                <c:pt idx="151">
                  <c:v>15200</c:v>
                </c:pt>
                <c:pt idx="152">
                  <c:v>15300</c:v>
                </c:pt>
                <c:pt idx="153">
                  <c:v>15400</c:v>
                </c:pt>
                <c:pt idx="154">
                  <c:v>15500</c:v>
                </c:pt>
                <c:pt idx="155">
                  <c:v>15600</c:v>
                </c:pt>
                <c:pt idx="156">
                  <c:v>15700</c:v>
                </c:pt>
                <c:pt idx="157">
                  <c:v>15800</c:v>
                </c:pt>
                <c:pt idx="158">
                  <c:v>15900</c:v>
                </c:pt>
                <c:pt idx="159">
                  <c:v>16000</c:v>
                </c:pt>
                <c:pt idx="160">
                  <c:v>16100</c:v>
                </c:pt>
                <c:pt idx="161">
                  <c:v>16200</c:v>
                </c:pt>
                <c:pt idx="162">
                  <c:v>16300</c:v>
                </c:pt>
                <c:pt idx="163">
                  <c:v>16400</c:v>
                </c:pt>
                <c:pt idx="164">
                  <c:v>16500</c:v>
                </c:pt>
                <c:pt idx="165">
                  <c:v>16600</c:v>
                </c:pt>
                <c:pt idx="166">
                  <c:v>16700</c:v>
                </c:pt>
                <c:pt idx="167">
                  <c:v>16800</c:v>
                </c:pt>
                <c:pt idx="168">
                  <c:v>16900</c:v>
                </c:pt>
                <c:pt idx="169">
                  <c:v>17000</c:v>
                </c:pt>
                <c:pt idx="170">
                  <c:v>17100</c:v>
                </c:pt>
                <c:pt idx="171">
                  <c:v>17200</c:v>
                </c:pt>
                <c:pt idx="172">
                  <c:v>17300</c:v>
                </c:pt>
                <c:pt idx="173">
                  <c:v>17400</c:v>
                </c:pt>
                <c:pt idx="174">
                  <c:v>17500</c:v>
                </c:pt>
                <c:pt idx="175">
                  <c:v>17600</c:v>
                </c:pt>
                <c:pt idx="176">
                  <c:v>17700</c:v>
                </c:pt>
                <c:pt idx="177">
                  <c:v>17800</c:v>
                </c:pt>
                <c:pt idx="178">
                  <c:v>17900</c:v>
                </c:pt>
                <c:pt idx="179">
                  <c:v>18000</c:v>
                </c:pt>
                <c:pt idx="180">
                  <c:v>18100</c:v>
                </c:pt>
                <c:pt idx="181">
                  <c:v>18200</c:v>
                </c:pt>
                <c:pt idx="182">
                  <c:v>18300</c:v>
                </c:pt>
                <c:pt idx="183">
                  <c:v>18400</c:v>
                </c:pt>
                <c:pt idx="184">
                  <c:v>18500</c:v>
                </c:pt>
                <c:pt idx="185">
                  <c:v>18600</c:v>
                </c:pt>
                <c:pt idx="186">
                  <c:v>18700</c:v>
                </c:pt>
                <c:pt idx="187">
                  <c:v>18800</c:v>
                </c:pt>
                <c:pt idx="188">
                  <c:v>18900</c:v>
                </c:pt>
                <c:pt idx="189">
                  <c:v>19000</c:v>
                </c:pt>
                <c:pt idx="190">
                  <c:v>19100</c:v>
                </c:pt>
                <c:pt idx="191">
                  <c:v>19200</c:v>
                </c:pt>
                <c:pt idx="192">
                  <c:v>19300</c:v>
                </c:pt>
                <c:pt idx="193">
                  <c:v>19400</c:v>
                </c:pt>
                <c:pt idx="194">
                  <c:v>19500</c:v>
                </c:pt>
                <c:pt idx="195">
                  <c:v>19600</c:v>
                </c:pt>
                <c:pt idx="196">
                  <c:v>19700</c:v>
                </c:pt>
                <c:pt idx="197">
                  <c:v>19800</c:v>
                </c:pt>
                <c:pt idx="198">
                  <c:v>19900</c:v>
                </c:pt>
                <c:pt idx="199">
                  <c:v>20000</c:v>
                </c:pt>
                <c:pt idx="200">
                  <c:v>20100</c:v>
                </c:pt>
                <c:pt idx="201">
                  <c:v>20200</c:v>
                </c:pt>
                <c:pt idx="202">
                  <c:v>20300</c:v>
                </c:pt>
                <c:pt idx="203">
                  <c:v>20400</c:v>
                </c:pt>
                <c:pt idx="204">
                  <c:v>20500</c:v>
                </c:pt>
                <c:pt idx="205">
                  <c:v>20600</c:v>
                </c:pt>
                <c:pt idx="206">
                  <c:v>20700</c:v>
                </c:pt>
                <c:pt idx="207">
                  <c:v>20800</c:v>
                </c:pt>
                <c:pt idx="208">
                  <c:v>20900</c:v>
                </c:pt>
                <c:pt idx="209">
                  <c:v>21000</c:v>
                </c:pt>
                <c:pt idx="210">
                  <c:v>21100</c:v>
                </c:pt>
                <c:pt idx="211">
                  <c:v>21200</c:v>
                </c:pt>
                <c:pt idx="212">
                  <c:v>21300</c:v>
                </c:pt>
                <c:pt idx="213">
                  <c:v>21400</c:v>
                </c:pt>
                <c:pt idx="214">
                  <c:v>21500</c:v>
                </c:pt>
                <c:pt idx="215">
                  <c:v>21600</c:v>
                </c:pt>
                <c:pt idx="216">
                  <c:v>21700</c:v>
                </c:pt>
                <c:pt idx="217">
                  <c:v>21800</c:v>
                </c:pt>
                <c:pt idx="218">
                  <c:v>21900</c:v>
                </c:pt>
                <c:pt idx="219">
                  <c:v>22000</c:v>
                </c:pt>
                <c:pt idx="220">
                  <c:v>22100</c:v>
                </c:pt>
                <c:pt idx="221">
                  <c:v>22200</c:v>
                </c:pt>
                <c:pt idx="222">
                  <c:v>22300</c:v>
                </c:pt>
                <c:pt idx="223">
                  <c:v>22400</c:v>
                </c:pt>
                <c:pt idx="224">
                  <c:v>22500</c:v>
                </c:pt>
                <c:pt idx="225">
                  <c:v>22600</c:v>
                </c:pt>
                <c:pt idx="226">
                  <c:v>22700</c:v>
                </c:pt>
                <c:pt idx="227">
                  <c:v>22800</c:v>
                </c:pt>
                <c:pt idx="228">
                  <c:v>22900</c:v>
                </c:pt>
                <c:pt idx="229">
                  <c:v>23000</c:v>
                </c:pt>
                <c:pt idx="230">
                  <c:v>23100</c:v>
                </c:pt>
                <c:pt idx="231">
                  <c:v>23200</c:v>
                </c:pt>
                <c:pt idx="232">
                  <c:v>23300</c:v>
                </c:pt>
                <c:pt idx="233">
                  <c:v>23400</c:v>
                </c:pt>
                <c:pt idx="234">
                  <c:v>23500</c:v>
                </c:pt>
                <c:pt idx="235">
                  <c:v>23600</c:v>
                </c:pt>
                <c:pt idx="236">
                  <c:v>23700</c:v>
                </c:pt>
                <c:pt idx="237">
                  <c:v>23800</c:v>
                </c:pt>
                <c:pt idx="238">
                  <c:v>23900</c:v>
                </c:pt>
                <c:pt idx="239">
                  <c:v>24000</c:v>
                </c:pt>
                <c:pt idx="240">
                  <c:v>24100</c:v>
                </c:pt>
                <c:pt idx="241">
                  <c:v>24200</c:v>
                </c:pt>
                <c:pt idx="242">
                  <c:v>24300</c:v>
                </c:pt>
                <c:pt idx="243">
                  <c:v>24400</c:v>
                </c:pt>
                <c:pt idx="244">
                  <c:v>24500</c:v>
                </c:pt>
                <c:pt idx="245">
                  <c:v>24600</c:v>
                </c:pt>
                <c:pt idx="246">
                  <c:v>24700</c:v>
                </c:pt>
                <c:pt idx="247">
                  <c:v>24800</c:v>
                </c:pt>
                <c:pt idx="248">
                  <c:v>24900</c:v>
                </c:pt>
                <c:pt idx="249">
                  <c:v>25000</c:v>
                </c:pt>
                <c:pt idx="250">
                  <c:v>25100</c:v>
                </c:pt>
                <c:pt idx="251">
                  <c:v>25200</c:v>
                </c:pt>
                <c:pt idx="252">
                  <c:v>25300</c:v>
                </c:pt>
                <c:pt idx="253">
                  <c:v>25400</c:v>
                </c:pt>
                <c:pt idx="254">
                  <c:v>25500</c:v>
                </c:pt>
                <c:pt idx="255">
                  <c:v>25600</c:v>
                </c:pt>
                <c:pt idx="256">
                  <c:v>25700</c:v>
                </c:pt>
                <c:pt idx="257">
                  <c:v>25800</c:v>
                </c:pt>
                <c:pt idx="258">
                  <c:v>25900</c:v>
                </c:pt>
                <c:pt idx="259">
                  <c:v>26000</c:v>
                </c:pt>
                <c:pt idx="260">
                  <c:v>26100</c:v>
                </c:pt>
                <c:pt idx="261">
                  <c:v>26200</c:v>
                </c:pt>
                <c:pt idx="262">
                  <c:v>26300</c:v>
                </c:pt>
                <c:pt idx="263">
                  <c:v>26400</c:v>
                </c:pt>
                <c:pt idx="264">
                  <c:v>26500</c:v>
                </c:pt>
                <c:pt idx="265">
                  <c:v>26600</c:v>
                </c:pt>
                <c:pt idx="266">
                  <c:v>26700</c:v>
                </c:pt>
                <c:pt idx="267">
                  <c:v>26800</c:v>
                </c:pt>
                <c:pt idx="268">
                  <c:v>26900</c:v>
                </c:pt>
                <c:pt idx="269">
                  <c:v>27000</c:v>
                </c:pt>
                <c:pt idx="270">
                  <c:v>27100</c:v>
                </c:pt>
                <c:pt idx="271">
                  <c:v>27200</c:v>
                </c:pt>
                <c:pt idx="272">
                  <c:v>27300</c:v>
                </c:pt>
                <c:pt idx="273">
                  <c:v>27400</c:v>
                </c:pt>
                <c:pt idx="274">
                  <c:v>27500</c:v>
                </c:pt>
                <c:pt idx="275">
                  <c:v>27600</c:v>
                </c:pt>
                <c:pt idx="276">
                  <c:v>27700</c:v>
                </c:pt>
                <c:pt idx="277">
                  <c:v>27800</c:v>
                </c:pt>
                <c:pt idx="278">
                  <c:v>27900</c:v>
                </c:pt>
                <c:pt idx="279">
                  <c:v>28000</c:v>
                </c:pt>
                <c:pt idx="280">
                  <c:v>28100</c:v>
                </c:pt>
                <c:pt idx="281">
                  <c:v>28200</c:v>
                </c:pt>
                <c:pt idx="282">
                  <c:v>28300</c:v>
                </c:pt>
                <c:pt idx="283">
                  <c:v>28400</c:v>
                </c:pt>
                <c:pt idx="284">
                  <c:v>28500</c:v>
                </c:pt>
                <c:pt idx="285">
                  <c:v>28600</c:v>
                </c:pt>
                <c:pt idx="286">
                  <c:v>28700</c:v>
                </c:pt>
                <c:pt idx="287">
                  <c:v>28800</c:v>
                </c:pt>
                <c:pt idx="288">
                  <c:v>28900</c:v>
                </c:pt>
                <c:pt idx="289">
                  <c:v>29000</c:v>
                </c:pt>
                <c:pt idx="290">
                  <c:v>29100</c:v>
                </c:pt>
                <c:pt idx="291">
                  <c:v>29200</c:v>
                </c:pt>
                <c:pt idx="292">
                  <c:v>29300</c:v>
                </c:pt>
                <c:pt idx="293">
                  <c:v>29400</c:v>
                </c:pt>
                <c:pt idx="294">
                  <c:v>29500</c:v>
                </c:pt>
                <c:pt idx="295">
                  <c:v>29600</c:v>
                </c:pt>
                <c:pt idx="296">
                  <c:v>29700</c:v>
                </c:pt>
                <c:pt idx="297">
                  <c:v>29800</c:v>
                </c:pt>
                <c:pt idx="298">
                  <c:v>29900</c:v>
                </c:pt>
                <c:pt idx="299">
                  <c:v>30000</c:v>
                </c:pt>
              </c:numCache>
            </c:numRef>
          </c:xVal>
          <c:yVal>
            <c:numRef>
              <c:f>ABCD_50K!$D$2:$D$301</c:f>
              <c:numCache>
                <c:formatCode>General</c:formatCode>
                <c:ptCount val="300"/>
                <c:pt idx="0">
                  <c:v>-2584165.7900798698</c:v>
                </c:pt>
                <c:pt idx="1">
                  <c:v>-2572339.5623814701</c:v>
                </c:pt>
                <c:pt idx="2">
                  <c:v>-2561681.8599016098</c:v>
                </c:pt>
                <c:pt idx="3">
                  <c:v>-2552285.1504872702</c:v>
                </c:pt>
                <c:pt idx="4">
                  <c:v>-2543819.34689759</c:v>
                </c:pt>
                <c:pt idx="5">
                  <c:v>-2536273.2304377598</c:v>
                </c:pt>
                <c:pt idx="6">
                  <c:v>-2529434.7625525598</c:v>
                </c:pt>
                <c:pt idx="7">
                  <c:v>-2523282.0427372898</c:v>
                </c:pt>
                <c:pt idx="8">
                  <c:v>-2517924.8327146098</c:v>
                </c:pt>
                <c:pt idx="9">
                  <c:v>-2513169.2321022698</c:v>
                </c:pt>
                <c:pt idx="10">
                  <c:v>-2508965.5932631101</c:v>
                </c:pt>
                <c:pt idx="11">
                  <c:v>-2505312.4358536201</c:v>
                </c:pt>
                <c:pt idx="12">
                  <c:v>-2502008.2707954599</c:v>
                </c:pt>
                <c:pt idx="13">
                  <c:v>-2498985.0429597902</c:v>
                </c:pt>
                <c:pt idx="14">
                  <c:v>-2496393.3507302902</c:v>
                </c:pt>
                <c:pt idx="15">
                  <c:v>-2494191.65682007</c:v>
                </c:pt>
                <c:pt idx="16">
                  <c:v>-2492210.0287468899</c:v>
                </c:pt>
                <c:pt idx="17">
                  <c:v>-2490386.6248712102</c:v>
                </c:pt>
                <c:pt idx="18">
                  <c:v>-2489078.3818613701</c:v>
                </c:pt>
                <c:pt idx="19">
                  <c:v>-2487936.48561983</c:v>
                </c:pt>
                <c:pt idx="20">
                  <c:v>-2486724.4010127899</c:v>
                </c:pt>
                <c:pt idx="21">
                  <c:v>-2485823.5877206898</c:v>
                </c:pt>
                <c:pt idx="22">
                  <c:v>-2484875.6959573301</c:v>
                </c:pt>
                <c:pt idx="23">
                  <c:v>-2484400.66990213</c:v>
                </c:pt>
                <c:pt idx="24">
                  <c:v>-2484012.3245877498</c:v>
                </c:pt>
                <c:pt idx="25">
                  <c:v>-2483539.68101962</c:v>
                </c:pt>
                <c:pt idx="26">
                  <c:v>-2483308.53384308</c:v>
                </c:pt>
                <c:pt idx="27">
                  <c:v>-2483205.2473484501</c:v>
                </c:pt>
                <c:pt idx="28">
                  <c:v>-2482962.7190158302</c:v>
                </c:pt>
                <c:pt idx="29">
                  <c:v>-2482941.01862298</c:v>
                </c:pt>
                <c:pt idx="30">
                  <c:v>-2482962.0565113998</c:v>
                </c:pt>
                <c:pt idx="31">
                  <c:v>-2483111.7542555099</c:v>
                </c:pt>
                <c:pt idx="32">
                  <c:v>-2483219.7375960001</c:v>
                </c:pt>
                <c:pt idx="33">
                  <c:v>-2483377.0451441202</c:v>
                </c:pt>
                <c:pt idx="34">
                  <c:v>-2483624.55502547</c:v>
                </c:pt>
                <c:pt idx="35">
                  <c:v>-2483718.1826978601</c:v>
                </c:pt>
                <c:pt idx="36">
                  <c:v>-2483871.5189684401</c:v>
                </c:pt>
                <c:pt idx="37">
                  <c:v>-2484012.9604197098</c:v>
                </c:pt>
                <c:pt idx="38">
                  <c:v>-2484258.1043142402</c:v>
                </c:pt>
                <c:pt idx="39">
                  <c:v>-2484596.3402115302</c:v>
                </c:pt>
                <c:pt idx="40">
                  <c:v>-2485017.275688</c:v>
                </c:pt>
                <c:pt idx="41">
                  <c:v>-2485160.1972901202</c:v>
                </c:pt>
                <c:pt idx="42">
                  <c:v>-2485266.62450189</c:v>
                </c:pt>
                <c:pt idx="43">
                  <c:v>-2485480.6818130999</c:v>
                </c:pt>
                <c:pt idx="44">
                  <c:v>-2485576.1383767398</c:v>
                </c:pt>
                <c:pt idx="45">
                  <c:v>-2485935.2706448701</c:v>
                </c:pt>
                <c:pt idx="46">
                  <c:v>-2486299.62358248</c:v>
                </c:pt>
                <c:pt idx="47">
                  <c:v>-2486726.5305091301</c:v>
                </c:pt>
                <c:pt idx="48">
                  <c:v>-2487083.6098540202</c:v>
                </c:pt>
                <c:pt idx="49">
                  <c:v>-2487370.0753083499</c:v>
                </c:pt>
                <c:pt idx="50">
                  <c:v>-2487752.1103722099</c:v>
                </c:pt>
                <c:pt idx="51">
                  <c:v>-2488075.10925795</c:v>
                </c:pt>
                <c:pt idx="52">
                  <c:v>-2488572.4922016901</c:v>
                </c:pt>
                <c:pt idx="53">
                  <c:v>-2488733.0087550199</c:v>
                </c:pt>
                <c:pt idx="54">
                  <c:v>-2488902.6003735098</c:v>
                </c:pt>
                <c:pt idx="55">
                  <c:v>-2489200.3663262101</c:v>
                </c:pt>
                <c:pt idx="56">
                  <c:v>-2489661.7220725901</c:v>
                </c:pt>
                <c:pt idx="57">
                  <c:v>-2489895.2148129102</c:v>
                </c:pt>
                <c:pt idx="58">
                  <c:v>-2490158.7538582399</c:v>
                </c:pt>
                <c:pt idx="59">
                  <c:v>-2490557.7832193002</c:v>
                </c:pt>
                <c:pt idx="60">
                  <c:v>-2490798.87945623</c:v>
                </c:pt>
                <c:pt idx="61">
                  <c:v>-2491057.8859679098</c:v>
                </c:pt>
                <c:pt idx="62">
                  <c:v>-2491490.5118866502</c:v>
                </c:pt>
                <c:pt idx="63">
                  <c:v>-2491806.3325880598</c:v>
                </c:pt>
                <c:pt idx="64">
                  <c:v>-2492093.1182120298</c:v>
                </c:pt>
                <c:pt idx="65">
                  <c:v>-2492391.6097817798</c:v>
                </c:pt>
                <c:pt idx="66">
                  <c:v>-2492648.8545253999</c:v>
                </c:pt>
                <c:pt idx="67">
                  <c:v>-2492861.53936374</c:v>
                </c:pt>
                <c:pt idx="68">
                  <c:v>-2493124.1102312799</c:v>
                </c:pt>
                <c:pt idx="69">
                  <c:v>-2493370.31934307</c:v>
                </c:pt>
                <c:pt idx="70">
                  <c:v>-2493549.8362684702</c:v>
                </c:pt>
                <c:pt idx="71">
                  <c:v>-2493720.4004957099</c:v>
                </c:pt>
                <c:pt idx="72">
                  <c:v>-2494136.0632595699</c:v>
                </c:pt>
                <c:pt idx="73">
                  <c:v>-2494406.39538767</c:v>
                </c:pt>
                <c:pt idx="74">
                  <c:v>-2494664.6686221301</c:v>
                </c:pt>
                <c:pt idx="75">
                  <c:v>-2494873.0902913399</c:v>
                </c:pt>
                <c:pt idx="76">
                  <c:v>-2495150.3959152498</c:v>
                </c:pt>
                <c:pt idx="77">
                  <c:v>-2495247.4527982599</c:v>
                </c:pt>
                <c:pt idx="78">
                  <c:v>-2495480.27953541</c:v>
                </c:pt>
                <c:pt idx="79">
                  <c:v>-2495599.3488248698</c:v>
                </c:pt>
                <c:pt idx="80">
                  <c:v>-2495804.0248295302</c:v>
                </c:pt>
                <c:pt idx="81">
                  <c:v>-2495969.1474464899</c:v>
                </c:pt>
                <c:pt idx="82">
                  <c:v>-2495927.1039946298</c:v>
                </c:pt>
                <c:pt idx="83">
                  <c:v>-2496168.5854059798</c:v>
                </c:pt>
                <c:pt idx="84">
                  <c:v>-2496465.24481329</c:v>
                </c:pt>
                <c:pt idx="85">
                  <c:v>-2496690.1572137699</c:v>
                </c:pt>
                <c:pt idx="86">
                  <c:v>-2496674.80262422</c:v>
                </c:pt>
                <c:pt idx="87">
                  <c:v>-2496898.8438766599</c:v>
                </c:pt>
                <c:pt idx="88">
                  <c:v>-2497098.4175153798</c:v>
                </c:pt>
                <c:pt idx="89">
                  <c:v>-2497289.6616155598</c:v>
                </c:pt>
                <c:pt idx="90">
                  <c:v>-2497534.13984309</c:v>
                </c:pt>
                <c:pt idx="91">
                  <c:v>-2497800.06446834</c:v>
                </c:pt>
                <c:pt idx="92">
                  <c:v>-2498066.4728803099</c:v>
                </c:pt>
                <c:pt idx="93">
                  <c:v>-2498170.92150466</c:v>
                </c:pt>
                <c:pt idx="94">
                  <c:v>-2498287.8923672801</c:v>
                </c:pt>
                <c:pt idx="95">
                  <c:v>-2498381.9028370799</c:v>
                </c:pt>
                <c:pt idx="96">
                  <c:v>-2498615.8870512899</c:v>
                </c:pt>
                <c:pt idx="97">
                  <c:v>-2498881.7843880998</c:v>
                </c:pt>
                <c:pt idx="98">
                  <c:v>-2499140.6082363999</c:v>
                </c:pt>
                <c:pt idx="99">
                  <c:v>-2499103.3415947901</c:v>
                </c:pt>
                <c:pt idx="100">
                  <c:v>-2499143.1015229099</c:v>
                </c:pt>
                <c:pt idx="101">
                  <c:v>-2499172.5463144002</c:v>
                </c:pt>
                <c:pt idx="102">
                  <c:v>-2499301.4648660901</c:v>
                </c:pt>
                <c:pt idx="103">
                  <c:v>-2499445.3139803</c:v>
                </c:pt>
                <c:pt idx="104">
                  <c:v>-2499530.3079739399</c:v>
                </c:pt>
                <c:pt idx="105">
                  <c:v>-2499850.4878732902</c:v>
                </c:pt>
                <c:pt idx="106">
                  <c:v>-2499893.8970699101</c:v>
                </c:pt>
                <c:pt idx="107">
                  <c:v>-2500220.52595527</c:v>
                </c:pt>
                <c:pt idx="108">
                  <c:v>-2500413.0599865201</c:v>
                </c:pt>
                <c:pt idx="109">
                  <c:v>-2500359.4559333702</c:v>
                </c:pt>
                <c:pt idx="110">
                  <c:v>-2500422.4230223601</c:v>
                </c:pt>
                <c:pt idx="111">
                  <c:v>-2500385.27297732</c:v>
                </c:pt>
                <c:pt idx="112">
                  <c:v>-2500592.4344708999</c:v>
                </c:pt>
                <c:pt idx="113">
                  <c:v>-2501016.5572049199</c:v>
                </c:pt>
                <c:pt idx="114">
                  <c:v>-2501102.1956765</c:v>
                </c:pt>
                <c:pt idx="115">
                  <c:v>-2501200.9919945798</c:v>
                </c:pt>
                <c:pt idx="116">
                  <c:v>-2501428.8731995402</c:v>
                </c:pt>
                <c:pt idx="117">
                  <c:v>-2501495.2925456702</c:v>
                </c:pt>
                <c:pt idx="118">
                  <c:v>-2501608.3354701502</c:v>
                </c:pt>
                <c:pt idx="119">
                  <c:v>-2501579.7994277002</c:v>
                </c:pt>
                <c:pt idx="120">
                  <c:v>-2501897.9292269298</c:v>
                </c:pt>
                <c:pt idx="121">
                  <c:v>-2502095.5479214299</c:v>
                </c:pt>
                <c:pt idx="122">
                  <c:v>-2502172.76196694</c:v>
                </c:pt>
                <c:pt idx="123">
                  <c:v>-2502399.1144071999</c:v>
                </c:pt>
                <c:pt idx="124">
                  <c:v>-2502585.76316173</c:v>
                </c:pt>
                <c:pt idx="125">
                  <c:v>-2502738.0325420001</c:v>
                </c:pt>
                <c:pt idx="126">
                  <c:v>-2502625.3149491199</c:v>
                </c:pt>
                <c:pt idx="127">
                  <c:v>-2502881.2125496799</c:v>
                </c:pt>
                <c:pt idx="128">
                  <c:v>-2503035.8369068098</c:v>
                </c:pt>
                <c:pt idx="129">
                  <c:v>-2503044.6592196701</c:v>
                </c:pt>
                <c:pt idx="130">
                  <c:v>-2503213.4933708999</c:v>
                </c:pt>
                <c:pt idx="131">
                  <c:v>-2503191.0323470398</c:v>
                </c:pt>
                <c:pt idx="132">
                  <c:v>-2503247.7555644298</c:v>
                </c:pt>
                <c:pt idx="133">
                  <c:v>-2503309.70196277</c:v>
                </c:pt>
                <c:pt idx="134">
                  <c:v>-2503355.0108115901</c:v>
                </c:pt>
                <c:pt idx="135">
                  <c:v>-2503352.2518981099</c:v>
                </c:pt>
                <c:pt idx="136">
                  <c:v>-2503487.3301956998</c:v>
                </c:pt>
                <c:pt idx="137">
                  <c:v>-2503747.2142781601</c:v>
                </c:pt>
                <c:pt idx="138">
                  <c:v>-2503972.0718192202</c:v>
                </c:pt>
                <c:pt idx="139">
                  <c:v>-2504039.9682819899</c:v>
                </c:pt>
                <c:pt idx="140">
                  <c:v>-2504267.2603652002</c:v>
                </c:pt>
                <c:pt idx="141">
                  <c:v>-2504167.1480189599</c:v>
                </c:pt>
                <c:pt idx="142">
                  <c:v>-2504330.1219873</c:v>
                </c:pt>
                <c:pt idx="143">
                  <c:v>-2504444.2705188198</c:v>
                </c:pt>
                <c:pt idx="144">
                  <c:v>-2504438.6512134499</c:v>
                </c:pt>
                <c:pt idx="145">
                  <c:v>-2504610.5370802698</c:v>
                </c:pt>
                <c:pt idx="146">
                  <c:v>-2504805.6891849898</c:v>
                </c:pt>
                <c:pt idx="147">
                  <c:v>-2504881.2866145601</c:v>
                </c:pt>
                <c:pt idx="148">
                  <c:v>-2505037.7416681601</c:v>
                </c:pt>
                <c:pt idx="149">
                  <c:v>-2505108.0136020998</c:v>
                </c:pt>
                <c:pt idx="150">
                  <c:v>-2505173.0775279002</c:v>
                </c:pt>
                <c:pt idx="151">
                  <c:v>-2505281.5954876002</c:v>
                </c:pt>
                <c:pt idx="152">
                  <c:v>-2505236.9246388199</c:v>
                </c:pt>
                <c:pt idx="153">
                  <c:v>-2505329.9404809098</c:v>
                </c:pt>
                <c:pt idx="154">
                  <c:v>-2505486.40868328</c:v>
                </c:pt>
                <c:pt idx="155">
                  <c:v>-2505732.7074405402</c:v>
                </c:pt>
                <c:pt idx="156">
                  <c:v>-2505677.32566447</c:v>
                </c:pt>
                <c:pt idx="157">
                  <c:v>-2505662.14133815</c:v>
                </c:pt>
                <c:pt idx="158">
                  <c:v>-2505717.5045475001</c:v>
                </c:pt>
                <c:pt idx="159">
                  <c:v>-2505948.35695368</c:v>
                </c:pt>
                <c:pt idx="160">
                  <c:v>-2506060.9086221298</c:v>
                </c:pt>
                <c:pt idx="161">
                  <c:v>-2506060.9610039201</c:v>
                </c:pt>
                <c:pt idx="162">
                  <c:v>-2506076.6325958199</c:v>
                </c:pt>
                <c:pt idx="163">
                  <c:v>-2506020.1121942098</c:v>
                </c:pt>
                <c:pt idx="164">
                  <c:v>-2506017.6424788302</c:v>
                </c:pt>
                <c:pt idx="165">
                  <c:v>-2505943.9561674199</c:v>
                </c:pt>
                <c:pt idx="166">
                  <c:v>-2505978.8556552101</c:v>
                </c:pt>
                <c:pt idx="167">
                  <c:v>-2505921.62544293</c:v>
                </c:pt>
                <c:pt idx="168">
                  <c:v>-2506150.8475983799</c:v>
                </c:pt>
                <c:pt idx="169">
                  <c:v>-2506380.5557771502</c:v>
                </c:pt>
                <c:pt idx="170">
                  <c:v>-2506465.9567248002</c:v>
                </c:pt>
                <c:pt idx="171">
                  <c:v>-2506473.1773054302</c:v>
                </c:pt>
                <c:pt idx="172">
                  <c:v>-2506593.6062384201</c:v>
                </c:pt>
                <c:pt idx="173">
                  <c:v>-2506644.2124015</c:v>
                </c:pt>
                <c:pt idx="174">
                  <c:v>-2506611.4348567598</c:v>
                </c:pt>
                <c:pt idx="175">
                  <c:v>-2506736.4131678501</c:v>
                </c:pt>
                <c:pt idx="176">
                  <c:v>-2506775.1683098599</c:v>
                </c:pt>
                <c:pt idx="177">
                  <c:v>-2506971.75984676</c:v>
                </c:pt>
                <c:pt idx="178">
                  <c:v>-2506993.3972661002</c:v>
                </c:pt>
                <c:pt idx="179">
                  <c:v>-2507102.6843397398</c:v>
                </c:pt>
                <c:pt idx="180">
                  <c:v>-2507158.2247123602</c:v>
                </c:pt>
                <c:pt idx="181">
                  <c:v>-2507269.2348985202</c:v>
                </c:pt>
                <c:pt idx="182">
                  <c:v>-2507337.5185582698</c:v>
                </c:pt>
                <c:pt idx="183">
                  <c:v>-2507442.5989437299</c:v>
                </c:pt>
                <c:pt idx="184">
                  <c:v>-2507422.47670076</c:v>
                </c:pt>
                <c:pt idx="185">
                  <c:v>-2507445.8912788401</c:v>
                </c:pt>
                <c:pt idx="186">
                  <c:v>-2507540.33563765</c:v>
                </c:pt>
                <c:pt idx="187">
                  <c:v>-2507432.6338442001</c:v>
                </c:pt>
                <c:pt idx="188">
                  <c:v>-2507559.83711738</c:v>
                </c:pt>
                <c:pt idx="189">
                  <c:v>-2507699.4376408299</c:v>
                </c:pt>
                <c:pt idx="190">
                  <c:v>-2507675.84583535</c:v>
                </c:pt>
                <c:pt idx="191">
                  <c:v>-2507901.3035844201</c:v>
                </c:pt>
                <c:pt idx="192">
                  <c:v>-2507903.3879815498</c:v>
                </c:pt>
                <c:pt idx="193">
                  <c:v>-2507865.0719754999</c:v>
                </c:pt>
                <c:pt idx="194">
                  <c:v>-2507819.14150644</c:v>
                </c:pt>
                <c:pt idx="195">
                  <c:v>-2507985.8856682102</c:v>
                </c:pt>
                <c:pt idx="196">
                  <c:v>-2508148.6900138101</c:v>
                </c:pt>
                <c:pt idx="197">
                  <c:v>-2508070.9718581899</c:v>
                </c:pt>
                <c:pt idx="198">
                  <c:v>-2508161.11742255</c:v>
                </c:pt>
                <c:pt idx="199">
                  <c:v>-2507939.8933943301</c:v>
                </c:pt>
                <c:pt idx="200">
                  <c:v>-2507901.6821367801</c:v>
                </c:pt>
                <c:pt idx="201">
                  <c:v>-2507967.76552707</c:v>
                </c:pt>
                <c:pt idx="202">
                  <c:v>-2507932.54165375</c:v>
                </c:pt>
                <c:pt idx="203">
                  <c:v>-2507769.9833386801</c:v>
                </c:pt>
                <c:pt idx="204">
                  <c:v>-2507990.8419153402</c:v>
                </c:pt>
                <c:pt idx="205">
                  <c:v>-2508099.48032251</c:v>
                </c:pt>
                <c:pt idx="206">
                  <c:v>-2508328.9621759802</c:v>
                </c:pt>
                <c:pt idx="207">
                  <c:v>-2508501.93718722</c:v>
                </c:pt>
                <c:pt idx="208">
                  <c:v>-2508497.7273133802</c:v>
                </c:pt>
                <c:pt idx="209">
                  <c:v>-2508604.0367114502</c:v>
                </c:pt>
                <c:pt idx="210">
                  <c:v>-2508593.2187233898</c:v>
                </c:pt>
                <c:pt idx="211">
                  <c:v>-2508483.4808409899</c:v>
                </c:pt>
                <c:pt idx="212">
                  <c:v>-2508540.2808466898</c:v>
                </c:pt>
                <c:pt idx="213">
                  <c:v>-2508632.5693415399</c:v>
                </c:pt>
                <c:pt idx="214">
                  <c:v>-2508620.4311180301</c:v>
                </c:pt>
                <c:pt idx="215">
                  <c:v>-2508729.26607543</c:v>
                </c:pt>
                <c:pt idx="216">
                  <c:v>-2508648.0379796498</c:v>
                </c:pt>
                <c:pt idx="217">
                  <c:v>-2508655.0425486499</c:v>
                </c:pt>
                <c:pt idx="218">
                  <c:v>-2508774.8966454002</c:v>
                </c:pt>
                <c:pt idx="219">
                  <c:v>-2508647.15920384</c:v>
                </c:pt>
                <c:pt idx="220">
                  <c:v>-2508586.30822318</c:v>
                </c:pt>
                <c:pt idx="221">
                  <c:v>-2508684.1122128102</c:v>
                </c:pt>
                <c:pt idx="222">
                  <c:v>-2508643.97456893</c:v>
                </c:pt>
                <c:pt idx="223">
                  <c:v>-2508843.4235421098</c:v>
                </c:pt>
                <c:pt idx="224">
                  <c:v>-2508897.5891943299</c:v>
                </c:pt>
                <c:pt idx="225">
                  <c:v>-2509051.0886423499</c:v>
                </c:pt>
                <c:pt idx="226">
                  <c:v>-2508970.6868175901</c:v>
                </c:pt>
                <c:pt idx="227">
                  <c:v>-2508898.3408857901</c:v>
                </c:pt>
                <c:pt idx="228">
                  <c:v>-2508885.2492651702</c:v>
                </c:pt>
                <c:pt idx="229">
                  <c:v>-2508936.8405939899</c:v>
                </c:pt>
                <c:pt idx="230">
                  <c:v>-2508915.61050699</c:v>
                </c:pt>
                <c:pt idx="231">
                  <c:v>-2509018.13797794</c:v>
                </c:pt>
                <c:pt idx="232">
                  <c:v>-2508940.73693249</c:v>
                </c:pt>
                <c:pt idx="233">
                  <c:v>-2509045.8923805999</c:v>
                </c:pt>
                <c:pt idx="234">
                  <c:v>-2509112.5466711498</c:v>
                </c:pt>
                <c:pt idx="235">
                  <c:v>-2509122.3368143602</c:v>
                </c:pt>
                <c:pt idx="236">
                  <c:v>-2509219.6373334401</c:v>
                </c:pt>
                <c:pt idx="237">
                  <c:v>-2509065.85715992</c:v>
                </c:pt>
                <c:pt idx="238">
                  <c:v>-2509401.1662121699</c:v>
                </c:pt>
                <c:pt idx="239">
                  <c:v>-2509412.7448793799</c:v>
                </c:pt>
                <c:pt idx="240">
                  <c:v>-2509577.9092758601</c:v>
                </c:pt>
                <c:pt idx="241">
                  <c:v>-2509587.9861066099</c:v>
                </c:pt>
                <c:pt idx="242">
                  <c:v>-2509683.9350670301</c:v>
                </c:pt>
                <c:pt idx="243">
                  <c:v>-2509887.6322163399</c:v>
                </c:pt>
                <c:pt idx="244">
                  <c:v>-2509842.1214498598</c:v>
                </c:pt>
                <c:pt idx="245">
                  <c:v>-2509928.2806034498</c:v>
                </c:pt>
                <c:pt idx="246">
                  <c:v>-2509996.06804117</c:v>
                </c:pt>
                <c:pt idx="247">
                  <c:v>-2510006.5561069702</c:v>
                </c:pt>
                <c:pt idx="248">
                  <c:v>-2510058.23537349</c:v>
                </c:pt>
                <c:pt idx="249">
                  <c:v>-2510034.2913148999</c:v>
                </c:pt>
                <c:pt idx="250">
                  <c:v>-2509949.9504867401</c:v>
                </c:pt>
                <c:pt idx="251">
                  <c:v>-2509992.46437959</c:v>
                </c:pt>
                <c:pt idx="252">
                  <c:v>-2509913.4318555701</c:v>
                </c:pt>
                <c:pt idx="253">
                  <c:v>-2510057.6287251902</c:v>
                </c:pt>
                <c:pt idx="254">
                  <c:v>-2510136.6844981299</c:v>
                </c:pt>
                <c:pt idx="255">
                  <c:v>-2510132.67676856</c:v>
                </c:pt>
                <c:pt idx="256">
                  <c:v>-2510195.4475417198</c:v>
                </c:pt>
                <c:pt idx="257">
                  <c:v>-2509967.4514691099</c:v>
                </c:pt>
                <c:pt idx="258">
                  <c:v>-2510038.0784714101</c:v>
                </c:pt>
                <c:pt idx="259">
                  <c:v>-2510129.61429345</c:v>
                </c:pt>
                <c:pt idx="260">
                  <c:v>-2510137.8402190502</c:v>
                </c:pt>
                <c:pt idx="261">
                  <c:v>-2510296.6713308599</c:v>
                </c:pt>
                <c:pt idx="262">
                  <c:v>-2510359.50587059</c:v>
                </c:pt>
                <c:pt idx="263">
                  <c:v>-2510302.12234757</c:v>
                </c:pt>
                <c:pt idx="264">
                  <c:v>-2510279.5986599498</c:v>
                </c:pt>
                <c:pt idx="265">
                  <c:v>-2510270.1342046</c:v>
                </c:pt>
                <c:pt idx="266">
                  <c:v>-2510259.8934110599</c:v>
                </c:pt>
                <c:pt idx="267">
                  <c:v>-2510482.87895414</c:v>
                </c:pt>
                <c:pt idx="268">
                  <c:v>-2510613.4089100501</c:v>
                </c:pt>
                <c:pt idx="269">
                  <c:v>-2510706.1747345398</c:v>
                </c:pt>
                <c:pt idx="270">
                  <c:v>-2510661.9187411098</c:v>
                </c:pt>
                <c:pt idx="271">
                  <c:v>-2510774.12621701</c:v>
                </c:pt>
                <c:pt idx="272">
                  <c:v>-2510892.4306413699</c:v>
                </c:pt>
                <c:pt idx="273">
                  <c:v>-2510806.38724373</c:v>
                </c:pt>
                <c:pt idx="274">
                  <c:v>-2510736.44441381</c:v>
                </c:pt>
                <c:pt idx="275">
                  <c:v>-2510644.5887400401</c:v>
                </c:pt>
                <c:pt idx="276">
                  <c:v>-2510536.73080173</c:v>
                </c:pt>
                <c:pt idx="277">
                  <c:v>-2510624.79126273</c:v>
                </c:pt>
                <c:pt idx="278">
                  <c:v>-2510668.01394737</c:v>
                </c:pt>
                <c:pt idx="279">
                  <c:v>-2510696.0924736401</c:v>
                </c:pt>
                <c:pt idx="280">
                  <c:v>-2510667.2870354098</c:v>
                </c:pt>
                <c:pt idx="281">
                  <c:v>-2510624.7148554702</c:v>
                </c:pt>
                <c:pt idx="282">
                  <c:v>-2510683.25354343</c:v>
                </c:pt>
                <c:pt idx="283">
                  <c:v>-2510704.50142866</c:v>
                </c:pt>
                <c:pt idx="284">
                  <c:v>-2510765.7513964698</c:v>
                </c:pt>
                <c:pt idx="285">
                  <c:v>-2510793.4920727802</c:v>
                </c:pt>
                <c:pt idx="286">
                  <c:v>-2510960.7706396501</c:v>
                </c:pt>
                <c:pt idx="287">
                  <c:v>-2511004.79368011</c:v>
                </c:pt>
                <c:pt idx="288">
                  <c:v>-2511206.1317683002</c:v>
                </c:pt>
                <c:pt idx="289">
                  <c:v>-2511303.23935802</c:v>
                </c:pt>
                <c:pt idx="290">
                  <c:v>-2511237.2499160701</c:v>
                </c:pt>
                <c:pt idx="291">
                  <c:v>-2511255.3621630501</c:v>
                </c:pt>
                <c:pt idx="292">
                  <c:v>-2511267.1747097601</c:v>
                </c:pt>
                <c:pt idx="293">
                  <c:v>-2511342.9717661198</c:v>
                </c:pt>
                <c:pt idx="294">
                  <c:v>-2511477.7890818701</c:v>
                </c:pt>
                <c:pt idx="295">
                  <c:v>-2511509.2706882702</c:v>
                </c:pt>
                <c:pt idx="296">
                  <c:v>-2511498.85823503</c:v>
                </c:pt>
                <c:pt idx="297">
                  <c:v>-2511586.05647894</c:v>
                </c:pt>
                <c:pt idx="298">
                  <c:v>-2511810.7494137101</c:v>
                </c:pt>
                <c:pt idx="299">
                  <c:v>-2511778.09113769</c:v>
                </c:pt>
              </c:numCache>
            </c:numRef>
          </c:yVal>
          <c:smooth val="0"/>
          <c:extLst>
            <c:ext xmlns:c16="http://schemas.microsoft.com/office/drawing/2014/chart" uri="{C3380CC4-5D6E-409C-BE32-E72D297353CC}">
              <c16:uniqueId val="{00000002-BB78-4CB1-8384-4DAECEB28E75}"/>
            </c:ext>
          </c:extLst>
        </c:ser>
        <c:dLbls>
          <c:showLegendKey val="0"/>
          <c:showVal val="0"/>
          <c:showCatName val="0"/>
          <c:showSerName val="0"/>
          <c:showPercent val="0"/>
          <c:showBubbleSize val="0"/>
        </c:dLbls>
        <c:axId val="424668760"/>
        <c:axId val="424669088"/>
      </c:scatterChart>
      <c:valAx>
        <c:axId val="4246687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4669088"/>
        <c:crosses val="autoZero"/>
        <c:crossBetween val="midCat"/>
      </c:valAx>
      <c:valAx>
        <c:axId val="424669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466876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ABCD</a:t>
            </a:r>
            <a:r>
              <a:rPr lang="en-US" baseline="0" dirty="0"/>
              <a:t> Energy Graph 1500 step</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ABCD_1500_STEP!$B$1</c:f>
              <c:strCache>
                <c:ptCount val="1"/>
                <c:pt idx="0">
                  <c:v>Potential Energy (kJ/mole)</c:v>
                </c:pt>
              </c:strCache>
            </c:strRef>
          </c:tx>
          <c:spPr>
            <a:ln w="19050" cap="rnd">
              <a:solidFill>
                <a:schemeClr val="accent1"/>
              </a:solidFill>
              <a:round/>
            </a:ln>
            <a:effectLst/>
          </c:spPr>
          <c:marker>
            <c:symbol val="none"/>
          </c:marker>
          <c:xVal>
            <c:numRef>
              <c:f>ABCD_1500_STEP!$A$2:$A$21</c:f>
              <c:numCache>
                <c:formatCode>General</c:formatCode>
                <c:ptCount val="20"/>
                <c:pt idx="0">
                  <c:v>1500</c:v>
                </c:pt>
                <c:pt idx="1">
                  <c:v>3000</c:v>
                </c:pt>
                <c:pt idx="2">
                  <c:v>4500</c:v>
                </c:pt>
                <c:pt idx="3">
                  <c:v>6000</c:v>
                </c:pt>
                <c:pt idx="4">
                  <c:v>7500</c:v>
                </c:pt>
                <c:pt idx="5">
                  <c:v>9000</c:v>
                </c:pt>
                <c:pt idx="6">
                  <c:v>10500</c:v>
                </c:pt>
                <c:pt idx="7">
                  <c:v>12000</c:v>
                </c:pt>
                <c:pt idx="8">
                  <c:v>13500</c:v>
                </c:pt>
                <c:pt idx="9">
                  <c:v>15000</c:v>
                </c:pt>
                <c:pt idx="10">
                  <c:v>16500</c:v>
                </c:pt>
                <c:pt idx="11">
                  <c:v>18000</c:v>
                </c:pt>
                <c:pt idx="12">
                  <c:v>19500</c:v>
                </c:pt>
                <c:pt idx="13">
                  <c:v>21000</c:v>
                </c:pt>
                <c:pt idx="14">
                  <c:v>22500</c:v>
                </c:pt>
                <c:pt idx="15">
                  <c:v>24000</c:v>
                </c:pt>
                <c:pt idx="16">
                  <c:v>25500</c:v>
                </c:pt>
                <c:pt idx="17">
                  <c:v>27000</c:v>
                </c:pt>
                <c:pt idx="18">
                  <c:v>28500</c:v>
                </c:pt>
                <c:pt idx="19">
                  <c:v>30000</c:v>
                </c:pt>
              </c:numCache>
            </c:numRef>
          </c:xVal>
          <c:yVal>
            <c:numRef>
              <c:f>ABCD_1500_STEP!$B$2:$B$21</c:f>
              <c:numCache>
                <c:formatCode>General</c:formatCode>
                <c:ptCount val="20"/>
                <c:pt idx="0">
                  <c:v>-2278427.9741663602</c:v>
                </c:pt>
                <c:pt idx="1">
                  <c:v>-2159349.3091113302</c:v>
                </c:pt>
                <c:pt idx="2">
                  <c:v>-2106955.3235112601</c:v>
                </c:pt>
                <c:pt idx="3">
                  <c:v>-2087511.96071512</c:v>
                </c:pt>
                <c:pt idx="4">
                  <c:v>-2078893.95409881</c:v>
                </c:pt>
                <c:pt idx="5">
                  <c:v>-2077256.53296955</c:v>
                </c:pt>
                <c:pt idx="6">
                  <c:v>-2074398.95647546</c:v>
                </c:pt>
                <c:pt idx="7">
                  <c:v>-2076056.6694356101</c:v>
                </c:pt>
                <c:pt idx="8">
                  <c:v>-2077770.19408788</c:v>
                </c:pt>
                <c:pt idx="9">
                  <c:v>-2076390.1397464401</c:v>
                </c:pt>
                <c:pt idx="10">
                  <c:v>-2077571.4675094299</c:v>
                </c:pt>
                <c:pt idx="11">
                  <c:v>-2077236.5977006401</c:v>
                </c:pt>
                <c:pt idx="12">
                  <c:v>-2078047.8927430699</c:v>
                </c:pt>
                <c:pt idx="13">
                  <c:v>-2077211.86433472</c:v>
                </c:pt>
                <c:pt idx="14">
                  <c:v>-2079097.7651480101</c:v>
                </c:pt>
                <c:pt idx="15">
                  <c:v>-2077606.2740299799</c:v>
                </c:pt>
                <c:pt idx="16">
                  <c:v>-2076348.1712356999</c:v>
                </c:pt>
                <c:pt idx="17">
                  <c:v>-2076049.10644658</c:v>
                </c:pt>
                <c:pt idx="18">
                  <c:v>-2078445.6799937</c:v>
                </c:pt>
                <c:pt idx="19">
                  <c:v>-2077374.54610303</c:v>
                </c:pt>
              </c:numCache>
            </c:numRef>
          </c:yVal>
          <c:smooth val="0"/>
          <c:extLst>
            <c:ext xmlns:c16="http://schemas.microsoft.com/office/drawing/2014/chart" uri="{C3380CC4-5D6E-409C-BE32-E72D297353CC}">
              <c16:uniqueId val="{00000000-5793-45A4-9305-AE386745A6D6}"/>
            </c:ext>
          </c:extLst>
        </c:ser>
        <c:ser>
          <c:idx val="1"/>
          <c:order val="1"/>
          <c:tx>
            <c:strRef>
              <c:f>ABCD_1500_STEP!$C$1</c:f>
              <c:strCache>
                <c:ptCount val="1"/>
                <c:pt idx="0">
                  <c:v>Kinetic Energy (kJ/mole)</c:v>
                </c:pt>
              </c:strCache>
            </c:strRef>
          </c:tx>
          <c:spPr>
            <a:ln w="19050" cap="rnd">
              <a:solidFill>
                <a:schemeClr val="accent2"/>
              </a:solidFill>
              <a:round/>
            </a:ln>
            <a:effectLst/>
          </c:spPr>
          <c:marker>
            <c:symbol val="none"/>
          </c:marker>
          <c:xVal>
            <c:numRef>
              <c:f>ABCD_1500_STEP!$A$2:$A$21</c:f>
              <c:numCache>
                <c:formatCode>General</c:formatCode>
                <c:ptCount val="20"/>
                <c:pt idx="0">
                  <c:v>1500</c:v>
                </c:pt>
                <c:pt idx="1">
                  <c:v>3000</c:v>
                </c:pt>
                <c:pt idx="2">
                  <c:v>4500</c:v>
                </c:pt>
                <c:pt idx="3">
                  <c:v>6000</c:v>
                </c:pt>
                <c:pt idx="4">
                  <c:v>7500</c:v>
                </c:pt>
                <c:pt idx="5">
                  <c:v>9000</c:v>
                </c:pt>
                <c:pt idx="6">
                  <c:v>10500</c:v>
                </c:pt>
                <c:pt idx="7">
                  <c:v>12000</c:v>
                </c:pt>
                <c:pt idx="8">
                  <c:v>13500</c:v>
                </c:pt>
                <c:pt idx="9">
                  <c:v>15000</c:v>
                </c:pt>
                <c:pt idx="10">
                  <c:v>16500</c:v>
                </c:pt>
                <c:pt idx="11">
                  <c:v>18000</c:v>
                </c:pt>
                <c:pt idx="12">
                  <c:v>19500</c:v>
                </c:pt>
                <c:pt idx="13">
                  <c:v>21000</c:v>
                </c:pt>
                <c:pt idx="14">
                  <c:v>22500</c:v>
                </c:pt>
                <c:pt idx="15">
                  <c:v>24000</c:v>
                </c:pt>
                <c:pt idx="16">
                  <c:v>25500</c:v>
                </c:pt>
                <c:pt idx="17">
                  <c:v>27000</c:v>
                </c:pt>
                <c:pt idx="18">
                  <c:v>28500</c:v>
                </c:pt>
                <c:pt idx="19">
                  <c:v>30000</c:v>
                </c:pt>
              </c:numCache>
            </c:numRef>
          </c:xVal>
          <c:yVal>
            <c:numRef>
              <c:f>ABCD_1500_STEP!$C$2:$C$21</c:f>
              <c:numCache>
                <c:formatCode>General</c:formatCode>
                <c:ptCount val="20"/>
                <c:pt idx="0">
                  <c:v>319025.32469806902</c:v>
                </c:pt>
                <c:pt idx="1">
                  <c:v>387646.79122675699</c:v>
                </c:pt>
                <c:pt idx="2">
                  <c:v>406156.995875558</c:v>
                </c:pt>
                <c:pt idx="3">
                  <c:v>418482.47741402802</c:v>
                </c:pt>
                <c:pt idx="4">
                  <c:v>421309.65310394001</c:v>
                </c:pt>
                <c:pt idx="5">
                  <c:v>426326.11225147202</c:v>
                </c:pt>
                <c:pt idx="6">
                  <c:v>421648.77438214299</c:v>
                </c:pt>
                <c:pt idx="7">
                  <c:v>423484.79309378797</c:v>
                </c:pt>
                <c:pt idx="8">
                  <c:v>425618.97990760102</c:v>
                </c:pt>
                <c:pt idx="9">
                  <c:v>423004.14323959401</c:v>
                </c:pt>
                <c:pt idx="10">
                  <c:v>421310.630459673</c:v>
                </c:pt>
                <c:pt idx="11">
                  <c:v>422373.85122048599</c:v>
                </c:pt>
                <c:pt idx="12">
                  <c:v>424192.314816928</c:v>
                </c:pt>
                <c:pt idx="13">
                  <c:v>424565.96783467202</c:v>
                </c:pt>
                <c:pt idx="14">
                  <c:v>424867.61210412899</c:v>
                </c:pt>
                <c:pt idx="15">
                  <c:v>424134.33012370201</c:v>
                </c:pt>
                <c:pt idx="16">
                  <c:v>423106.886684659</c:v>
                </c:pt>
                <c:pt idx="17">
                  <c:v>423280.02860798797</c:v>
                </c:pt>
                <c:pt idx="18">
                  <c:v>424354.11536795401</c:v>
                </c:pt>
                <c:pt idx="19">
                  <c:v>423462.70775373001</c:v>
                </c:pt>
              </c:numCache>
            </c:numRef>
          </c:yVal>
          <c:smooth val="0"/>
          <c:extLst>
            <c:ext xmlns:c16="http://schemas.microsoft.com/office/drawing/2014/chart" uri="{C3380CC4-5D6E-409C-BE32-E72D297353CC}">
              <c16:uniqueId val="{00000001-5793-45A4-9305-AE386745A6D6}"/>
            </c:ext>
          </c:extLst>
        </c:ser>
        <c:ser>
          <c:idx val="2"/>
          <c:order val="2"/>
          <c:tx>
            <c:strRef>
              <c:f>ABCD_1500_STEP!$D$1</c:f>
              <c:strCache>
                <c:ptCount val="1"/>
                <c:pt idx="0">
                  <c:v>Total Energy (kJ/mole)</c:v>
                </c:pt>
              </c:strCache>
            </c:strRef>
          </c:tx>
          <c:spPr>
            <a:ln w="19050" cap="rnd">
              <a:solidFill>
                <a:schemeClr val="accent3"/>
              </a:solidFill>
              <a:round/>
            </a:ln>
            <a:effectLst/>
          </c:spPr>
          <c:marker>
            <c:symbol val="none"/>
          </c:marker>
          <c:xVal>
            <c:numRef>
              <c:f>ABCD_1500_STEP!$A$2:$A$21</c:f>
              <c:numCache>
                <c:formatCode>General</c:formatCode>
                <c:ptCount val="20"/>
                <c:pt idx="0">
                  <c:v>1500</c:v>
                </c:pt>
                <c:pt idx="1">
                  <c:v>3000</c:v>
                </c:pt>
                <c:pt idx="2">
                  <c:v>4500</c:v>
                </c:pt>
                <c:pt idx="3">
                  <c:v>6000</c:v>
                </c:pt>
                <c:pt idx="4">
                  <c:v>7500</c:v>
                </c:pt>
                <c:pt idx="5">
                  <c:v>9000</c:v>
                </c:pt>
                <c:pt idx="6">
                  <c:v>10500</c:v>
                </c:pt>
                <c:pt idx="7">
                  <c:v>12000</c:v>
                </c:pt>
                <c:pt idx="8">
                  <c:v>13500</c:v>
                </c:pt>
                <c:pt idx="9">
                  <c:v>15000</c:v>
                </c:pt>
                <c:pt idx="10">
                  <c:v>16500</c:v>
                </c:pt>
                <c:pt idx="11">
                  <c:v>18000</c:v>
                </c:pt>
                <c:pt idx="12">
                  <c:v>19500</c:v>
                </c:pt>
                <c:pt idx="13">
                  <c:v>21000</c:v>
                </c:pt>
                <c:pt idx="14">
                  <c:v>22500</c:v>
                </c:pt>
                <c:pt idx="15">
                  <c:v>24000</c:v>
                </c:pt>
                <c:pt idx="16">
                  <c:v>25500</c:v>
                </c:pt>
                <c:pt idx="17">
                  <c:v>27000</c:v>
                </c:pt>
                <c:pt idx="18">
                  <c:v>28500</c:v>
                </c:pt>
                <c:pt idx="19">
                  <c:v>30000</c:v>
                </c:pt>
              </c:numCache>
            </c:numRef>
          </c:xVal>
          <c:yVal>
            <c:numRef>
              <c:f>ABCD_1500_STEP!$D$2:$D$21</c:f>
              <c:numCache>
                <c:formatCode>General</c:formatCode>
                <c:ptCount val="20"/>
                <c:pt idx="0">
                  <c:v>-1959402.6494682899</c:v>
                </c:pt>
                <c:pt idx="1">
                  <c:v>-1771702.5178845699</c:v>
                </c:pt>
                <c:pt idx="2">
                  <c:v>-1700798.3276357001</c:v>
                </c:pt>
                <c:pt idx="3">
                  <c:v>-1669029.4833010901</c:v>
                </c:pt>
                <c:pt idx="4">
                  <c:v>-1657584.30099487</c:v>
                </c:pt>
                <c:pt idx="5">
                  <c:v>-1650930.4207180799</c:v>
                </c:pt>
                <c:pt idx="6">
                  <c:v>-1652750.1820933199</c:v>
                </c:pt>
                <c:pt idx="7">
                  <c:v>-1652571.87634182</c:v>
                </c:pt>
                <c:pt idx="8">
                  <c:v>-1652151.21418028</c:v>
                </c:pt>
                <c:pt idx="9">
                  <c:v>-1653385.99650685</c:v>
                </c:pt>
                <c:pt idx="10">
                  <c:v>-1656260.8370497599</c:v>
                </c:pt>
                <c:pt idx="11">
                  <c:v>-1654862.7464801599</c:v>
                </c:pt>
                <c:pt idx="12">
                  <c:v>-1653855.57792614</c:v>
                </c:pt>
                <c:pt idx="13">
                  <c:v>-1652645.8965000501</c:v>
                </c:pt>
                <c:pt idx="14">
                  <c:v>-1654230.1530438899</c:v>
                </c:pt>
                <c:pt idx="15">
                  <c:v>-1653471.94390628</c:v>
                </c:pt>
                <c:pt idx="16">
                  <c:v>-1653241.28455104</c:v>
                </c:pt>
                <c:pt idx="17">
                  <c:v>-1652769.0778385899</c:v>
                </c:pt>
                <c:pt idx="18">
                  <c:v>-1654091.5646257501</c:v>
                </c:pt>
                <c:pt idx="19">
                  <c:v>-1653911.8383493</c:v>
                </c:pt>
              </c:numCache>
            </c:numRef>
          </c:yVal>
          <c:smooth val="0"/>
          <c:extLst>
            <c:ext xmlns:c16="http://schemas.microsoft.com/office/drawing/2014/chart" uri="{C3380CC4-5D6E-409C-BE32-E72D297353CC}">
              <c16:uniqueId val="{00000002-5793-45A4-9305-AE386745A6D6}"/>
            </c:ext>
          </c:extLst>
        </c:ser>
        <c:dLbls>
          <c:showLegendKey val="0"/>
          <c:showVal val="0"/>
          <c:showCatName val="0"/>
          <c:showSerName val="0"/>
          <c:showPercent val="0"/>
          <c:showBubbleSize val="0"/>
        </c:dLbls>
        <c:axId val="435611040"/>
        <c:axId val="424671056"/>
      </c:scatterChart>
      <c:valAx>
        <c:axId val="4356110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4671056"/>
        <c:crosses val="autoZero"/>
        <c:crossBetween val="midCat"/>
      </c:valAx>
      <c:valAx>
        <c:axId val="424671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6110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CD05AE-1BCD-4F38-ABBF-1D0CD52F00D3}" type="datetimeFigureOut">
              <a:rPr lang="en-US" smtClean="0"/>
              <a:t>8/11/2017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720C8-F719-4AA1-AEAE-53FDAB43A0AA}" type="slidenum">
              <a:rPr lang="en-US" smtClean="0"/>
              <a:t>‹#›</a:t>
            </a:fld>
            <a:endParaRPr lang="en-US"/>
          </a:p>
        </p:txBody>
      </p:sp>
    </p:spTree>
    <p:extLst>
      <p:ext uri="{BB962C8B-B14F-4D97-AF65-F5344CB8AC3E}">
        <p14:creationId xmlns:p14="http://schemas.microsoft.com/office/powerpoint/2010/main" val="765985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4720C8-F719-4AA1-AEAE-53FDAB43A0AA}" type="slidenum">
              <a:rPr lang="en-US" smtClean="0"/>
              <a:t>1</a:t>
            </a:fld>
            <a:endParaRPr lang="en-US"/>
          </a:p>
        </p:txBody>
      </p:sp>
    </p:spTree>
    <p:extLst>
      <p:ext uri="{BB962C8B-B14F-4D97-AF65-F5344CB8AC3E}">
        <p14:creationId xmlns:p14="http://schemas.microsoft.com/office/powerpoint/2010/main" val="128988699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186C62-BEED-48B9-93A4-05FF9BA3C871}" type="datetime1">
              <a:rPr lang="en-US" smtClean="0"/>
              <a:t>8/11/2017</a:t>
            </a:fld>
            <a:endParaRPr lang="en-US" dirty="0"/>
          </a:p>
        </p:txBody>
      </p:sp>
      <p:sp>
        <p:nvSpPr>
          <p:cNvPr id="5" name="Footer Placeholder 4"/>
          <p:cNvSpPr>
            <a:spLocks noGrp="1"/>
          </p:cNvSpPr>
          <p:nvPr>
            <p:ph type="ftr" sz="quarter" idx="11"/>
          </p:nvPr>
        </p:nvSpPr>
        <p:spPr/>
        <p:txBody>
          <a:bodyPr/>
          <a:lstStyle/>
          <a:p>
            <a:r>
              <a:rPr lang="en-US" dirty="0"/>
              <a:t>Vistas in Advanced Computing</a:t>
            </a:r>
          </a:p>
        </p:txBody>
      </p:sp>
      <p:sp>
        <p:nvSpPr>
          <p:cNvPr id="6" name="Slide Number Placeholder 5"/>
          <p:cNvSpPr>
            <a:spLocks noGrp="1"/>
          </p:cNvSpPr>
          <p:nvPr>
            <p:ph type="sldNum" sz="quarter" idx="12"/>
          </p:nvPr>
        </p:nvSpPr>
        <p:spPr/>
        <p:txBody>
          <a:bodyPr/>
          <a:lstStyle/>
          <a:p>
            <a:fld id="{B85798C1-0DF9-4341-ACE1-9027EDF00AC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pic>
        <p:nvPicPr>
          <p:cNvPr id="11" name="Content Placeholder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2313" y="5842643"/>
            <a:ext cx="2403675" cy="373119"/>
          </a:xfrm>
          <a:prstGeom prst="rect">
            <a:avLst/>
          </a:prstGeom>
        </p:spPr>
      </p:pic>
    </p:spTree>
    <p:extLst>
      <p:ext uri="{BB962C8B-B14F-4D97-AF65-F5344CB8AC3E}">
        <p14:creationId xmlns:p14="http://schemas.microsoft.com/office/powerpoint/2010/main" val="195299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289F08-215B-4333-B721-0BCA38890992}" type="datetime1">
              <a:rPr lang="en-US" smtClean="0"/>
              <a:t>8/11/2017</a:t>
            </a:fld>
            <a:endParaRPr lang="en-US" dirty="0"/>
          </a:p>
        </p:txBody>
      </p:sp>
      <p:sp>
        <p:nvSpPr>
          <p:cNvPr id="5" name="Footer Placeholder 4"/>
          <p:cNvSpPr>
            <a:spLocks noGrp="1"/>
          </p:cNvSpPr>
          <p:nvPr>
            <p:ph type="ftr" sz="quarter" idx="11"/>
          </p:nvPr>
        </p:nvSpPr>
        <p:spPr/>
        <p:txBody>
          <a:bodyPr/>
          <a:lstStyle/>
          <a:p>
            <a:r>
              <a:rPr lang="en-US" dirty="0"/>
              <a:t>Vistas in Advanced Computing</a:t>
            </a:r>
          </a:p>
        </p:txBody>
      </p:sp>
      <p:sp>
        <p:nvSpPr>
          <p:cNvPr id="6" name="Slide Number Placeholder 5"/>
          <p:cNvSpPr>
            <a:spLocks noGrp="1"/>
          </p:cNvSpPr>
          <p:nvPr>
            <p:ph type="sldNum" sz="quarter" idx="12"/>
          </p:nvPr>
        </p:nvSpPr>
        <p:spPr/>
        <p:txBody>
          <a:bodyPr/>
          <a:lstStyle/>
          <a:p>
            <a:fld id="{B85798C1-0DF9-4341-ACE1-9027EDF00ACD}" type="slidenum">
              <a:rPr lang="en-US" smtClean="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spTree>
    <p:extLst>
      <p:ext uri="{BB962C8B-B14F-4D97-AF65-F5344CB8AC3E}">
        <p14:creationId xmlns:p14="http://schemas.microsoft.com/office/powerpoint/2010/main" val="1606533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9FF2A-C4FE-48D5-924B-6E645B450FAA}" type="datetime1">
              <a:rPr lang="en-US" smtClean="0"/>
              <a:t>8/11/2017</a:t>
            </a:fld>
            <a:endParaRPr lang="en-US" dirty="0"/>
          </a:p>
        </p:txBody>
      </p:sp>
      <p:sp>
        <p:nvSpPr>
          <p:cNvPr id="5" name="Footer Placeholder 4"/>
          <p:cNvSpPr>
            <a:spLocks noGrp="1"/>
          </p:cNvSpPr>
          <p:nvPr>
            <p:ph type="ftr" sz="quarter" idx="11"/>
          </p:nvPr>
        </p:nvSpPr>
        <p:spPr/>
        <p:txBody>
          <a:bodyPr/>
          <a:lstStyle/>
          <a:p>
            <a:r>
              <a:rPr lang="en-US" dirty="0"/>
              <a:t>Vistas in Advanced Computing</a:t>
            </a:r>
          </a:p>
        </p:txBody>
      </p:sp>
      <p:sp>
        <p:nvSpPr>
          <p:cNvPr id="6" name="Slide Number Placeholder 5"/>
          <p:cNvSpPr>
            <a:spLocks noGrp="1"/>
          </p:cNvSpPr>
          <p:nvPr>
            <p:ph type="sldNum" sz="quarter" idx="12"/>
          </p:nvPr>
        </p:nvSpPr>
        <p:spPr/>
        <p:txBody>
          <a:bodyPr/>
          <a:lstStyle/>
          <a:p>
            <a:fld id="{B85798C1-0DF9-4341-ACE1-9027EDF00ACD}" type="slidenum">
              <a:rPr lang="en-US" smtClean="0"/>
              <a:t>‹#›</a:t>
            </a:fld>
            <a:endParaRPr lang="en-US" dirty="0"/>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spTree>
    <p:extLst>
      <p:ext uri="{BB962C8B-B14F-4D97-AF65-F5344CB8AC3E}">
        <p14:creationId xmlns:p14="http://schemas.microsoft.com/office/powerpoint/2010/main" val="4017119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B1460ED-60FD-4A2C-9156-24F105298F27}" type="datetime1">
              <a:rPr lang="en-US" smtClean="0"/>
              <a:t>8/11/2017</a:t>
            </a:fld>
            <a:endParaRPr lang="en-US" dirty="0"/>
          </a:p>
        </p:txBody>
      </p:sp>
      <p:sp>
        <p:nvSpPr>
          <p:cNvPr id="5" name="Footer Placeholder 4"/>
          <p:cNvSpPr>
            <a:spLocks noGrp="1"/>
          </p:cNvSpPr>
          <p:nvPr>
            <p:ph type="ftr" sz="quarter" idx="11"/>
          </p:nvPr>
        </p:nvSpPr>
        <p:spPr/>
        <p:txBody>
          <a:bodyPr/>
          <a:lstStyle>
            <a:lvl1pPr>
              <a:defRPr b="1">
                <a:latin typeface="Trebuchet MS" panose="020B0603020202020204" pitchFamily="34" charset="0"/>
              </a:defRPr>
            </a:lvl1pPr>
          </a:lstStyle>
          <a:p>
            <a:r>
              <a:rPr lang="en-US" dirty="0"/>
              <a:t>Vistas in Advanced Computing</a:t>
            </a:r>
          </a:p>
        </p:txBody>
      </p:sp>
      <p:sp>
        <p:nvSpPr>
          <p:cNvPr id="6" name="Slide Number Placeholder 5"/>
          <p:cNvSpPr>
            <a:spLocks noGrp="1"/>
          </p:cNvSpPr>
          <p:nvPr>
            <p:ph type="sldNum" sz="quarter" idx="12"/>
          </p:nvPr>
        </p:nvSpPr>
        <p:spPr/>
        <p:txBody>
          <a:bodyPr/>
          <a:lstStyle/>
          <a:p>
            <a:fld id="{B85798C1-0DF9-4341-ACE1-9027EDF00ACD}" type="slidenum">
              <a:rPr lang="en-US" smtClean="0"/>
              <a:t>‹#›</a:t>
            </a:fld>
            <a:endParaRPr lang="en-US" dirty="0"/>
          </a:p>
        </p:txBody>
      </p:sp>
      <p:pic>
        <p:nvPicPr>
          <p:cNvPr id="7" name="Picture 6"/>
          <p:cNvPicPr>
            <a:picLocks noChangeAspect="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pic>
        <p:nvPicPr>
          <p:cNvPr id="8" name="Content Placeholder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2313" y="5842643"/>
            <a:ext cx="2403675" cy="373119"/>
          </a:xfrm>
          <a:prstGeom prst="rect">
            <a:avLst/>
          </a:prstGeom>
        </p:spPr>
      </p:pic>
    </p:spTree>
    <p:extLst>
      <p:ext uri="{BB962C8B-B14F-4D97-AF65-F5344CB8AC3E}">
        <p14:creationId xmlns:p14="http://schemas.microsoft.com/office/powerpoint/2010/main" val="3033431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4A3B8B-D7E8-431D-9A30-B6D28E6A6EF0}" type="datetime1">
              <a:rPr lang="en-US" smtClean="0"/>
              <a:t>8/11/2017</a:t>
            </a:fld>
            <a:endParaRPr lang="en-US" dirty="0"/>
          </a:p>
        </p:txBody>
      </p:sp>
      <p:sp>
        <p:nvSpPr>
          <p:cNvPr id="5" name="Footer Placeholder 4"/>
          <p:cNvSpPr>
            <a:spLocks noGrp="1"/>
          </p:cNvSpPr>
          <p:nvPr>
            <p:ph type="ftr" sz="quarter" idx="11"/>
          </p:nvPr>
        </p:nvSpPr>
        <p:spPr/>
        <p:txBody>
          <a:bodyPr/>
          <a:lstStyle/>
          <a:p>
            <a:r>
              <a:rPr lang="en-US" dirty="0"/>
              <a:t>Vistas in Advanced Computing</a:t>
            </a:r>
          </a:p>
        </p:txBody>
      </p:sp>
      <p:sp>
        <p:nvSpPr>
          <p:cNvPr id="6" name="Slide Number Placeholder 5"/>
          <p:cNvSpPr>
            <a:spLocks noGrp="1"/>
          </p:cNvSpPr>
          <p:nvPr>
            <p:ph type="sldNum" sz="quarter" idx="12"/>
          </p:nvPr>
        </p:nvSpPr>
        <p:spPr/>
        <p:txBody>
          <a:bodyPr/>
          <a:lstStyle/>
          <a:p>
            <a:fld id="{B85798C1-0DF9-4341-ACE1-9027EDF00AC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spTree>
    <p:extLst>
      <p:ext uri="{BB962C8B-B14F-4D97-AF65-F5344CB8AC3E}">
        <p14:creationId xmlns:p14="http://schemas.microsoft.com/office/powerpoint/2010/main" val="761871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7421D5-43A7-42BB-B1CF-63AF63E2F5E0}" type="datetime1">
              <a:rPr lang="en-US" smtClean="0"/>
              <a:t>8/11/2017</a:t>
            </a:fld>
            <a:endParaRPr lang="en-US" dirty="0"/>
          </a:p>
        </p:txBody>
      </p:sp>
      <p:sp>
        <p:nvSpPr>
          <p:cNvPr id="6" name="Footer Placeholder 5"/>
          <p:cNvSpPr>
            <a:spLocks noGrp="1"/>
          </p:cNvSpPr>
          <p:nvPr>
            <p:ph type="ftr" sz="quarter" idx="11"/>
          </p:nvPr>
        </p:nvSpPr>
        <p:spPr/>
        <p:txBody>
          <a:bodyPr/>
          <a:lstStyle/>
          <a:p>
            <a:r>
              <a:rPr lang="en-US" dirty="0"/>
              <a:t>Vistas in Advanced Computing</a:t>
            </a:r>
          </a:p>
        </p:txBody>
      </p:sp>
      <p:sp>
        <p:nvSpPr>
          <p:cNvPr id="7" name="Slide Number Placeholder 6"/>
          <p:cNvSpPr>
            <a:spLocks noGrp="1"/>
          </p:cNvSpPr>
          <p:nvPr>
            <p:ph type="sldNum" sz="quarter" idx="12"/>
          </p:nvPr>
        </p:nvSpPr>
        <p:spPr/>
        <p:txBody>
          <a:bodyPr/>
          <a:lstStyle/>
          <a:p>
            <a:fld id="{B85798C1-0DF9-4341-ACE1-9027EDF00ACD}" type="slidenum">
              <a:rPr lang="en-US" smtClean="0"/>
              <a:t>‹#›</a:t>
            </a:fld>
            <a:endParaRPr lang="en-US" dirty="0"/>
          </a:p>
        </p:txBody>
      </p:sp>
      <p:pic>
        <p:nvPicPr>
          <p:cNvPr id="9" name="Picture 8"/>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spTree>
    <p:extLst>
      <p:ext uri="{BB962C8B-B14F-4D97-AF65-F5344CB8AC3E}">
        <p14:creationId xmlns:p14="http://schemas.microsoft.com/office/powerpoint/2010/main" val="3500645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2A5B8A-8377-4BD1-AB2B-A2C3C91A04AB}" type="datetime1">
              <a:rPr lang="en-US" smtClean="0"/>
              <a:t>8/11/2017</a:t>
            </a:fld>
            <a:endParaRPr lang="en-US" dirty="0"/>
          </a:p>
        </p:txBody>
      </p:sp>
      <p:sp>
        <p:nvSpPr>
          <p:cNvPr id="8" name="Footer Placeholder 7"/>
          <p:cNvSpPr>
            <a:spLocks noGrp="1"/>
          </p:cNvSpPr>
          <p:nvPr>
            <p:ph type="ftr" sz="quarter" idx="11"/>
          </p:nvPr>
        </p:nvSpPr>
        <p:spPr/>
        <p:txBody>
          <a:bodyPr/>
          <a:lstStyle/>
          <a:p>
            <a:r>
              <a:rPr lang="en-US" dirty="0"/>
              <a:t>Vistas in Advanced Computing</a:t>
            </a:r>
          </a:p>
        </p:txBody>
      </p:sp>
      <p:sp>
        <p:nvSpPr>
          <p:cNvPr id="9" name="Slide Number Placeholder 8"/>
          <p:cNvSpPr>
            <a:spLocks noGrp="1"/>
          </p:cNvSpPr>
          <p:nvPr>
            <p:ph type="sldNum" sz="quarter" idx="12"/>
          </p:nvPr>
        </p:nvSpPr>
        <p:spPr/>
        <p:txBody>
          <a:bodyPr/>
          <a:lstStyle/>
          <a:p>
            <a:fld id="{B85798C1-0DF9-4341-ACE1-9027EDF00ACD}" type="slidenum">
              <a:rPr lang="en-US" smtClean="0"/>
              <a:t>‹#›</a:t>
            </a:fld>
            <a:endParaRPr lang="en-US" dirty="0"/>
          </a:p>
        </p:txBody>
      </p:sp>
      <p:pic>
        <p:nvPicPr>
          <p:cNvPr id="11" name="Picture 10"/>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spTree>
    <p:extLst>
      <p:ext uri="{BB962C8B-B14F-4D97-AF65-F5344CB8AC3E}">
        <p14:creationId xmlns:p14="http://schemas.microsoft.com/office/powerpoint/2010/main" val="2400191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F6458D-060C-4172-81C7-93FF45E46F76}" type="datetime1">
              <a:rPr lang="en-US" smtClean="0"/>
              <a:t>8/11/2017</a:t>
            </a:fld>
            <a:endParaRPr lang="en-US" dirty="0"/>
          </a:p>
        </p:txBody>
      </p:sp>
      <p:sp>
        <p:nvSpPr>
          <p:cNvPr id="4" name="Footer Placeholder 3"/>
          <p:cNvSpPr>
            <a:spLocks noGrp="1"/>
          </p:cNvSpPr>
          <p:nvPr>
            <p:ph type="ftr" sz="quarter" idx="11"/>
          </p:nvPr>
        </p:nvSpPr>
        <p:spPr/>
        <p:txBody>
          <a:bodyPr/>
          <a:lstStyle/>
          <a:p>
            <a:r>
              <a:rPr lang="en-US" dirty="0"/>
              <a:t>Vistas in Advanced Computing</a:t>
            </a:r>
          </a:p>
        </p:txBody>
      </p:sp>
      <p:sp>
        <p:nvSpPr>
          <p:cNvPr id="5" name="Slide Number Placeholder 4"/>
          <p:cNvSpPr>
            <a:spLocks noGrp="1"/>
          </p:cNvSpPr>
          <p:nvPr>
            <p:ph type="sldNum" sz="quarter" idx="12"/>
          </p:nvPr>
        </p:nvSpPr>
        <p:spPr/>
        <p:txBody>
          <a:bodyPr/>
          <a:lstStyle/>
          <a:p>
            <a:fld id="{B85798C1-0DF9-4341-ACE1-9027EDF00ACD}" type="slidenum">
              <a:rPr lang="en-US" smtClean="0"/>
              <a:t>‹#›</a:t>
            </a:fld>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spTree>
    <p:extLst>
      <p:ext uri="{BB962C8B-B14F-4D97-AF65-F5344CB8AC3E}">
        <p14:creationId xmlns:p14="http://schemas.microsoft.com/office/powerpoint/2010/main" val="2144169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3270956-B342-4A13-BF83-C105587395D3}" type="datetime1">
              <a:rPr lang="en-US" smtClean="0"/>
              <a:t>8/11/2017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Vistas in Advanced Computing</a:t>
            </a:r>
          </a:p>
        </p:txBody>
      </p:sp>
      <p:sp>
        <p:nvSpPr>
          <p:cNvPr id="9" name="Slide Number Placeholder 8"/>
          <p:cNvSpPr>
            <a:spLocks noGrp="1"/>
          </p:cNvSpPr>
          <p:nvPr>
            <p:ph type="sldNum" sz="quarter" idx="12"/>
          </p:nvPr>
        </p:nvSpPr>
        <p:spPr/>
        <p:txBody>
          <a:bodyPr/>
          <a:lstStyle/>
          <a:p>
            <a:fld id="{B85798C1-0DF9-4341-ACE1-9027EDF00ACD}" type="slidenum">
              <a:rPr lang="en-US" smtClean="0"/>
              <a:t>‹#›</a:t>
            </a:fld>
            <a:endParaRPr lang="en-US" dirty="0"/>
          </a:p>
        </p:txBody>
      </p:sp>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spTree>
    <p:extLst>
      <p:ext uri="{BB962C8B-B14F-4D97-AF65-F5344CB8AC3E}">
        <p14:creationId xmlns:p14="http://schemas.microsoft.com/office/powerpoint/2010/main" val="456169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34961CC-946B-4E35-98CA-14F15EA5F057}" type="datetime1">
              <a:rPr lang="en-US" smtClean="0"/>
              <a:t>8/11/2017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dirty="0"/>
              <a:t>Vistas in Advanced Computing</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85798C1-0DF9-4341-ACE1-9027EDF00ACD}" type="slidenum">
              <a:rPr lang="en-US" smtClean="0"/>
              <a:t>‹#›</a:t>
            </a:fld>
            <a:endParaRPr lang="en-US" dirty="0"/>
          </a:p>
        </p:txBody>
      </p:sp>
      <p:pic>
        <p:nvPicPr>
          <p:cNvPr id="10" name="Picture 9"/>
          <p:cNvPicPr>
            <a:picLocks noChangeAspect="1"/>
          </p:cNvPicPr>
          <p:nvPr userDrawn="1"/>
        </p:nvPicPr>
        <p:blipFill>
          <a:blip r:embed="rId2" cstate="print">
            <a:extLst>
              <a:ext uri="{BEBA8EAE-BF5A-486C-A8C5-ECC9F3942E4B}">
                <a14:imgProps xmlns:a14="http://schemas.microsoft.com/office/drawing/2010/main">
                  <a14:imgLayer r:embed="rId3">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spTree>
    <p:extLst>
      <p:ext uri="{BB962C8B-B14F-4D97-AF65-F5344CB8AC3E}">
        <p14:creationId xmlns:p14="http://schemas.microsoft.com/office/powerpoint/2010/main" val="3202408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6B2BA3-7E01-4E78-BDA0-8821F31933CC}" type="datetime1">
              <a:rPr lang="en-US" smtClean="0"/>
              <a:t>8/11/2017</a:t>
            </a:fld>
            <a:endParaRPr lang="en-US" dirty="0"/>
          </a:p>
        </p:txBody>
      </p:sp>
      <p:sp>
        <p:nvSpPr>
          <p:cNvPr id="6" name="Footer Placeholder 5"/>
          <p:cNvSpPr>
            <a:spLocks noGrp="1"/>
          </p:cNvSpPr>
          <p:nvPr>
            <p:ph type="ftr" sz="quarter" idx="11"/>
          </p:nvPr>
        </p:nvSpPr>
        <p:spPr/>
        <p:txBody>
          <a:bodyPr/>
          <a:lstStyle/>
          <a:p>
            <a:r>
              <a:rPr lang="en-US" dirty="0"/>
              <a:t>Vistas in Advanced Computing</a:t>
            </a:r>
          </a:p>
        </p:txBody>
      </p:sp>
      <p:sp>
        <p:nvSpPr>
          <p:cNvPr id="7" name="Slide Number Placeholder 6"/>
          <p:cNvSpPr>
            <a:spLocks noGrp="1"/>
          </p:cNvSpPr>
          <p:nvPr>
            <p:ph type="sldNum" sz="quarter" idx="12"/>
          </p:nvPr>
        </p:nvSpPr>
        <p:spPr/>
        <p:txBody>
          <a:bodyPr/>
          <a:lstStyle/>
          <a:p>
            <a:fld id="{B85798C1-0DF9-4341-ACE1-9027EDF00ACD}" type="slidenum">
              <a:rPr lang="en-US" smtClean="0"/>
              <a:t>‹#›</a:t>
            </a:fld>
            <a:endParaRPr lang="en-US" dirty="0"/>
          </a:p>
        </p:txBody>
      </p:sp>
      <p:pic>
        <p:nvPicPr>
          <p:cNvPr id="10" name="Picture 9"/>
          <p:cNvPicPr>
            <a:picLocks noChangeAspect="1"/>
          </p:cNvPicPr>
          <p:nvPr userDrawn="1"/>
        </p:nvPicPr>
        <p:blipFill>
          <a:blip r:embed="rId3" cstate="print">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145" y="6398324"/>
            <a:ext cx="459675" cy="459675"/>
          </a:xfrm>
          <a:prstGeom prst="rect">
            <a:avLst/>
          </a:prstGeom>
        </p:spPr>
      </p:pic>
    </p:spTree>
    <p:extLst>
      <p:ext uri="{BB962C8B-B14F-4D97-AF65-F5344CB8AC3E}">
        <p14:creationId xmlns:p14="http://schemas.microsoft.com/office/powerpoint/2010/main" val="2648432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DC6185B-A34A-4B51-BB3E-BA739D16B962}" type="datetime1">
              <a:rPr lang="en-US" smtClean="0"/>
              <a:t>8/11/2017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Vistas in Advanced Computing</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85798C1-0DF9-4341-ACE1-9027EDF00ACD}"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294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7.mp4"/><Relationship Id="rId7"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p4"/><Relationship Id="rId5" Type="http://schemas.microsoft.com/office/2007/relationships/media" Target="../media/media8.mp4"/><Relationship Id="rId10" Type="http://schemas.openxmlformats.org/officeDocument/2006/relationships/image" Target="../media/image27.png"/><Relationship Id="rId4" Type="http://schemas.openxmlformats.org/officeDocument/2006/relationships/video" Target="../media/media7.mp4"/><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microsoft.com/office/2007/relationships/media" Target="../media/media3.mp4"/><Relationship Id="rId5" Type="http://schemas.openxmlformats.org/officeDocument/2006/relationships/video" Target="NULL" TargetMode="External"/><Relationship Id="rId10" Type="http://schemas.openxmlformats.org/officeDocument/2006/relationships/image" Target="../media/image9.png"/><Relationship Id="rId4" Type="http://schemas.openxmlformats.org/officeDocument/2006/relationships/video" Target="../media/media2.mp4"/><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gi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3494" y="679963"/>
            <a:ext cx="11122390" cy="3566160"/>
          </a:xfrm>
        </p:spPr>
        <p:txBody>
          <a:bodyPr/>
          <a:lstStyle/>
          <a:p>
            <a:r>
              <a:rPr lang="en-US" dirty="0"/>
              <a:t>Molecular Dynamics </a:t>
            </a:r>
            <a:r>
              <a:rPr lang="en-US" sz="2000" dirty="0"/>
              <a:t>Solution 1KZY</a:t>
            </a:r>
          </a:p>
        </p:txBody>
      </p:sp>
      <p:sp>
        <p:nvSpPr>
          <p:cNvPr id="3" name="Subtitle 2"/>
          <p:cNvSpPr>
            <a:spLocks noGrp="1"/>
          </p:cNvSpPr>
          <p:nvPr>
            <p:ph type="subTitle" idx="1"/>
          </p:nvPr>
        </p:nvSpPr>
        <p:spPr/>
        <p:txBody>
          <a:bodyPr/>
          <a:lstStyle/>
          <a:p>
            <a:r>
              <a:rPr lang="en-US" dirty="0"/>
              <a:t>Arya HajiTaheri</a:t>
            </a:r>
          </a:p>
        </p:txBody>
      </p:sp>
      <p:sp>
        <p:nvSpPr>
          <p:cNvPr id="4" name="Footer Placeholder 3"/>
          <p:cNvSpPr>
            <a:spLocks noGrp="1"/>
          </p:cNvSpPr>
          <p:nvPr>
            <p:ph type="ftr" sz="quarter" idx="11"/>
          </p:nvPr>
        </p:nvSpPr>
        <p:spPr/>
        <p:txBody>
          <a:bodyPr/>
          <a:lstStyle/>
          <a:p>
            <a:r>
              <a:rPr lang="en-US" dirty="0"/>
              <a:t>Vistas in Advanced Computing</a:t>
            </a:r>
          </a:p>
        </p:txBody>
      </p:sp>
    </p:spTree>
    <p:extLst>
      <p:ext uri="{BB962C8B-B14F-4D97-AF65-F5344CB8AC3E}">
        <p14:creationId xmlns:p14="http://schemas.microsoft.com/office/powerpoint/2010/main" val="3941629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48383-09BC-4AB7-9793-565823FCE017}"/>
              </a:ext>
            </a:extLst>
          </p:cNvPr>
          <p:cNvSpPr>
            <a:spLocks noGrp="1"/>
          </p:cNvSpPr>
          <p:nvPr>
            <p:ph type="title"/>
          </p:nvPr>
        </p:nvSpPr>
        <p:spPr/>
        <p:txBody>
          <a:bodyPr/>
          <a:lstStyle/>
          <a:p>
            <a:endParaRPr lang="en-US" dirty="0"/>
          </a:p>
        </p:txBody>
      </p:sp>
      <p:pic>
        <p:nvPicPr>
          <p:cNvPr id="6" name="protein surf">
            <a:hlinkClick r:id="" action="ppaction://media"/>
            <a:extLst>
              <a:ext uri="{FF2B5EF4-FFF2-40B4-BE49-F238E27FC236}">
                <a16:creationId xmlns:a16="http://schemas.microsoft.com/office/drawing/2014/main" id="{3DB24F29-EB89-4AD6-ADD7-034B63D286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74374" y="12637"/>
            <a:ext cx="6604190" cy="6030636"/>
          </a:xfrm>
        </p:spPr>
      </p:pic>
      <p:sp>
        <p:nvSpPr>
          <p:cNvPr id="4" name="Footer Placeholder 3">
            <a:extLst>
              <a:ext uri="{FF2B5EF4-FFF2-40B4-BE49-F238E27FC236}">
                <a16:creationId xmlns:a16="http://schemas.microsoft.com/office/drawing/2014/main" id="{219A35EE-AA4D-4818-9F03-8D357D66A89B}"/>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6DFBAEBF-FD4F-4468-9A49-05A943362E0E}"/>
              </a:ext>
            </a:extLst>
          </p:cNvPr>
          <p:cNvSpPr>
            <a:spLocks noGrp="1"/>
          </p:cNvSpPr>
          <p:nvPr>
            <p:ph type="sldNum" sz="quarter" idx="12"/>
          </p:nvPr>
        </p:nvSpPr>
        <p:spPr/>
        <p:txBody>
          <a:bodyPr/>
          <a:lstStyle/>
          <a:p>
            <a:fld id="{B85798C1-0DF9-4341-ACE1-9027EDF00ACD}" type="slidenum">
              <a:rPr lang="en-US" smtClean="0"/>
              <a:t>10</a:t>
            </a:fld>
            <a:endParaRPr lang="en-US" dirty="0"/>
          </a:p>
        </p:txBody>
      </p:sp>
    </p:spTree>
    <p:extLst>
      <p:ext uri="{BB962C8B-B14F-4D97-AF65-F5344CB8AC3E}">
        <p14:creationId xmlns:p14="http://schemas.microsoft.com/office/powerpoint/2010/main" val="151129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FCC17-8AB1-41FB-BC4E-7CD29283739C}"/>
              </a:ext>
            </a:extLst>
          </p:cNvPr>
          <p:cNvSpPr>
            <a:spLocks noGrp="1"/>
          </p:cNvSpPr>
          <p:nvPr>
            <p:ph type="title"/>
          </p:nvPr>
        </p:nvSpPr>
        <p:spPr/>
        <p:txBody>
          <a:bodyPr/>
          <a:lstStyle/>
          <a:p>
            <a:r>
              <a:rPr lang="en-US" dirty="0"/>
              <a:t>Separating the chains</a:t>
            </a:r>
          </a:p>
        </p:txBody>
      </p:sp>
      <p:sp>
        <p:nvSpPr>
          <p:cNvPr id="3" name="Content Placeholder 2">
            <a:extLst>
              <a:ext uri="{FF2B5EF4-FFF2-40B4-BE49-F238E27FC236}">
                <a16:creationId xmlns:a16="http://schemas.microsoft.com/office/drawing/2014/main" id="{FCCD1766-E501-480A-A0D7-81E807D19792}"/>
              </a:ext>
            </a:extLst>
          </p:cNvPr>
          <p:cNvSpPr>
            <a:spLocks noGrp="1"/>
          </p:cNvSpPr>
          <p:nvPr>
            <p:ph idx="1"/>
          </p:nvPr>
        </p:nvSpPr>
        <p:spPr>
          <a:xfrm>
            <a:off x="1154083" y="1737360"/>
            <a:ext cx="10058400" cy="4023360"/>
          </a:xfrm>
        </p:spPr>
        <p:txBody>
          <a:bodyPr/>
          <a:lstStyle/>
          <a:p>
            <a:pPr>
              <a:buFont typeface="Arial" panose="020B0604020202020204" pitchFamily="34" charset="0"/>
              <a:buChar char="•"/>
            </a:pPr>
            <a:r>
              <a:rPr lang="en-US" dirty="0"/>
              <a:t>After running the simulation on the full protein, the four chained protein was separated to chain AB (P53) Tumor antigen + chain CD (53BP1) Tumor Suppressor component. This was done to calculate the binding energy.</a:t>
            </a:r>
          </a:p>
          <a:p>
            <a:pPr>
              <a:buFont typeface="Arial" panose="020B0604020202020204" pitchFamily="34" charset="0"/>
              <a:buChar char="•"/>
            </a:pPr>
            <a:r>
              <a:rPr lang="en-US" dirty="0"/>
              <a:t>The same simulation was executed for each individual chain:</a:t>
            </a:r>
          </a:p>
          <a:p>
            <a:pPr>
              <a:buFont typeface="Arial" panose="020B0604020202020204" pitchFamily="34" charset="0"/>
              <a:buChar char="•"/>
            </a:pPr>
            <a:r>
              <a:rPr lang="en-US" dirty="0"/>
              <a:t>Chain AB:			       Chain CD:			             Chain ABCD:</a:t>
            </a:r>
          </a:p>
        </p:txBody>
      </p:sp>
      <p:sp>
        <p:nvSpPr>
          <p:cNvPr id="4" name="Footer Placeholder 3">
            <a:extLst>
              <a:ext uri="{FF2B5EF4-FFF2-40B4-BE49-F238E27FC236}">
                <a16:creationId xmlns:a16="http://schemas.microsoft.com/office/drawing/2014/main" id="{D10A3CF8-B1D3-4459-A888-352A7AACF381}"/>
              </a:ext>
            </a:extLst>
          </p:cNvPr>
          <p:cNvSpPr>
            <a:spLocks noGrp="1"/>
          </p:cNvSpPr>
          <p:nvPr>
            <p:ph type="ftr" sz="quarter" idx="11"/>
          </p:nvPr>
        </p:nvSpPr>
        <p:spPr/>
        <p:txBody>
          <a:bodyPr/>
          <a:lstStyle/>
          <a:p>
            <a:r>
              <a:rPr lang="en-US" dirty="0"/>
              <a:t>Vistas in Advanced Computing</a:t>
            </a:r>
          </a:p>
        </p:txBody>
      </p:sp>
      <p:sp>
        <p:nvSpPr>
          <p:cNvPr id="5" name="Slide Number Placeholder 4">
            <a:extLst>
              <a:ext uri="{FF2B5EF4-FFF2-40B4-BE49-F238E27FC236}">
                <a16:creationId xmlns:a16="http://schemas.microsoft.com/office/drawing/2014/main" id="{D64DF379-A726-4717-A433-F4A87CF1FB13}"/>
              </a:ext>
            </a:extLst>
          </p:cNvPr>
          <p:cNvSpPr>
            <a:spLocks noGrp="1"/>
          </p:cNvSpPr>
          <p:nvPr>
            <p:ph type="sldNum" sz="quarter" idx="12"/>
          </p:nvPr>
        </p:nvSpPr>
        <p:spPr/>
        <p:txBody>
          <a:bodyPr/>
          <a:lstStyle/>
          <a:p>
            <a:fld id="{B85798C1-0DF9-4341-ACE1-9027EDF00ACD}" type="slidenum">
              <a:rPr lang="en-US" smtClean="0"/>
              <a:t>11</a:t>
            </a:fld>
            <a:endParaRPr lang="en-US" dirty="0"/>
          </a:p>
        </p:txBody>
      </p:sp>
      <p:pic>
        <p:nvPicPr>
          <p:cNvPr id="7" name="protein surf">
            <a:hlinkClick r:id="" action="ppaction://media"/>
            <a:extLst>
              <a:ext uri="{FF2B5EF4-FFF2-40B4-BE49-F238E27FC236}">
                <a16:creationId xmlns:a16="http://schemas.microsoft.com/office/drawing/2014/main" id="{EA42B9E9-4D2A-4DE3-AD94-7F202225387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967399" y="3655050"/>
            <a:ext cx="2831562" cy="2585339"/>
          </a:xfrm>
          <a:prstGeom prst="rect">
            <a:avLst/>
          </a:prstGeom>
        </p:spPr>
      </p:pic>
      <p:pic>
        <p:nvPicPr>
          <p:cNvPr id="8" name="protein surf">
            <a:hlinkClick r:id="" action="ppaction://media"/>
            <a:extLst>
              <a:ext uri="{FF2B5EF4-FFF2-40B4-BE49-F238E27FC236}">
                <a16:creationId xmlns:a16="http://schemas.microsoft.com/office/drawing/2014/main" id="{FED0CC61-F979-4ADB-8AEA-D388641F7A94}"/>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097280" y="3545742"/>
            <a:ext cx="2951280" cy="2694647"/>
          </a:xfrm>
          <a:prstGeom prst="rect">
            <a:avLst/>
          </a:prstGeom>
        </p:spPr>
      </p:pic>
      <p:pic>
        <p:nvPicPr>
          <p:cNvPr id="9" name="protein surf">
            <a:hlinkClick r:id="" action="ppaction://media"/>
            <a:extLst>
              <a:ext uri="{FF2B5EF4-FFF2-40B4-BE49-F238E27FC236}">
                <a16:creationId xmlns:a16="http://schemas.microsoft.com/office/drawing/2014/main" id="{0A86EB1F-F09F-4D1D-8778-25473FFB290F}"/>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9004494" y="3655050"/>
            <a:ext cx="2396027" cy="2187677"/>
          </a:xfrm>
          <a:prstGeom prst="rect">
            <a:avLst/>
          </a:prstGeom>
        </p:spPr>
      </p:pic>
    </p:spTree>
    <p:extLst>
      <p:ext uri="{BB962C8B-B14F-4D97-AF65-F5344CB8AC3E}">
        <p14:creationId xmlns:p14="http://schemas.microsoft.com/office/powerpoint/2010/main" val="549609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84" fill="hold"/>
                                        <p:tgtEl>
                                          <p:spTgt spid="8"/>
                                        </p:tgtEl>
                                      </p:cBhvr>
                                    </p:cmd>
                                  </p:childTnLst>
                                </p:cTn>
                              </p:par>
                              <p:par>
                                <p:cTn id="7" presetID="1" presetClass="mediacall" presetSubtype="0" fill="hold" nodeType="withEffect">
                                  <p:stCondLst>
                                    <p:cond delay="0"/>
                                  </p:stCondLst>
                                  <p:childTnLst>
                                    <p:cmd type="call" cmd="playFrom(0.0)">
                                      <p:cBhvr>
                                        <p:cTn id="8" dur="4417" fill="hold"/>
                                        <p:tgtEl>
                                          <p:spTgt spid="7"/>
                                        </p:tgtEl>
                                      </p:cBhvr>
                                    </p:cmd>
                                  </p:childTnLst>
                                </p:cTn>
                              </p:par>
                              <p:par>
                                <p:cTn id="9" presetID="1" presetClass="mediacall" presetSubtype="0" fill="hold" nodeType="withEffect">
                                  <p:stCondLst>
                                    <p:cond delay="0"/>
                                  </p:stCondLst>
                                  <p:childTnLst>
                                    <p:cmd type="call" cmd="playFrom(0.0)">
                                      <p:cBhvr>
                                        <p:cTn id="10" dur="46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repeatCount="indefinite"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video>
              <p:cMediaNode vol="80000">
                <p:cTn id="23" repeatCount="indefinite" fill="hold" display="0">
                  <p:stCondLst>
                    <p:cond delay="indefinite"/>
                  </p:stCondLst>
                </p:cTn>
                <p:tgtEl>
                  <p:spTgt spid="9"/>
                </p:tgtEl>
              </p:cMediaNode>
            </p:video>
            <p:seq concurrent="1" nextAc="seek">
              <p:cTn id="24" restart="whenNotActive" fill="hold" evtFilter="cancelBubble" nodeType="interactiveSeq">
                <p:stCondLst>
                  <p:cond evt="onClick" delay="0">
                    <p:tgtEl>
                      <p:spTgt spid="9"/>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0B7D3-80CA-4A49-B112-8411C030210B}"/>
              </a:ext>
            </a:extLst>
          </p:cNvPr>
          <p:cNvSpPr>
            <a:spLocks noGrp="1"/>
          </p:cNvSpPr>
          <p:nvPr>
            <p:ph type="title"/>
          </p:nvPr>
        </p:nvSpPr>
        <p:spPr/>
        <p:txBody>
          <a:bodyPr/>
          <a:lstStyle/>
          <a:p>
            <a:r>
              <a:rPr lang="en-US" dirty="0"/>
              <a:t>Results at 300 K for chain ABCD</a:t>
            </a:r>
          </a:p>
        </p:txBody>
      </p:sp>
      <p:sp>
        <p:nvSpPr>
          <p:cNvPr id="3" name="Content Placeholder 2">
            <a:extLst>
              <a:ext uri="{FF2B5EF4-FFF2-40B4-BE49-F238E27FC236}">
                <a16:creationId xmlns:a16="http://schemas.microsoft.com/office/drawing/2014/main" id="{D3CC3974-3539-4349-97A9-D9E1983B54BE}"/>
              </a:ext>
            </a:extLst>
          </p:cNvPr>
          <p:cNvSpPr>
            <a:spLocks noGrp="1"/>
          </p:cNvSpPr>
          <p:nvPr>
            <p:ph idx="1"/>
          </p:nvPr>
        </p:nvSpPr>
        <p:spPr/>
        <p:txBody>
          <a:bodyPr/>
          <a:lstStyle/>
          <a:p>
            <a:r>
              <a:rPr lang="en-US" dirty="0"/>
              <a:t>The total energy of each chain group plus the parent protein was calculated at 300° Kelvin (room temperature ~ 26 °C) at every 100 step for 30000 time steps. As you can see, the solution releases heat to the environment and reaches equilibrium at the same time as the energy graph.</a:t>
            </a:r>
          </a:p>
        </p:txBody>
      </p:sp>
      <p:sp>
        <p:nvSpPr>
          <p:cNvPr id="4" name="Footer Placeholder 3">
            <a:extLst>
              <a:ext uri="{FF2B5EF4-FFF2-40B4-BE49-F238E27FC236}">
                <a16:creationId xmlns:a16="http://schemas.microsoft.com/office/drawing/2014/main" id="{899DD381-F6FB-4423-924B-E9ECDBA369A2}"/>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C7999928-A70F-4C29-BF31-460A913E6D6C}"/>
              </a:ext>
            </a:extLst>
          </p:cNvPr>
          <p:cNvSpPr>
            <a:spLocks noGrp="1"/>
          </p:cNvSpPr>
          <p:nvPr>
            <p:ph type="sldNum" sz="quarter" idx="12"/>
          </p:nvPr>
        </p:nvSpPr>
        <p:spPr/>
        <p:txBody>
          <a:bodyPr/>
          <a:lstStyle/>
          <a:p>
            <a:fld id="{B85798C1-0DF9-4341-ACE1-9027EDF00ACD}" type="slidenum">
              <a:rPr lang="en-US" smtClean="0"/>
              <a:t>12</a:t>
            </a:fld>
            <a:endParaRPr lang="en-US" dirty="0"/>
          </a:p>
        </p:txBody>
      </p:sp>
      <p:pic>
        <p:nvPicPr>
          <p:cNvPr id="7" name="Picture 6">
            <a:extLst>
              <a:ext uri="{FF2B5EF4-FFF2-40B4-BE49-F238E27FC236}">
                <a16:creationId xmlns:a16="http://schemas.microsoft.com/office/drawing/2014/main" id="{E6C6137C-4609-4AE0-99A2-11023740D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3009186"/>
            <a:ext cx="5684221" cy="3283460"/>
          </a:xfrm>
          <a:prstGeom prst="rect">
            <a:avLst/>
          </a:prstGeom>
        </p:spPr>
      </p:pic>
      <p:pic>
        <p:nvPicPr>
          <p:cNvPr id="9" name="Picture 8">
            <a:extLst>
              <a:ext uri="{FF2B5EF4-FFF2-40B4-BE49-F238E27FC236}">
                <a16:creationId xmlns:a16="http://schemas.microsoft.com/office/drawing/2014/main" id="{BFCB7F45-0CC3-443F-A291-760602D2A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723" y="3009186"/>
            <a:ext cx="4584589" cy="2755631"/>
          </a:xfrm>
          <a:prstGeom prst="rect">
            <a:avLst/>
          </a:prstGeom>
        </p:spPr>
      </p:pic>
    </p:spTree>
    <p:extLst>
      <p:ext uri="{BB962C8B-B14F-4D97-AF65-F5344CB8AC3E}">
        <p14:creationId xmlns:p14="http://schemas.microsoft.com/office/powerpoint/2010/main" val="2666472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3E40-AFA5-4648-BBEB-8E1B0CD35F88}"/>
              </a:ext>
            </a:extLst>
          </p:cNvPr>
          <p:cNvSpPr>
            <a:spLocks noGrp="1"/>
          </p:cNvSpPr>
          <p:nvPr>
            <p:ph type="title"/>
          </p:nvPr>
        </p:nvSpPr>
        <p:spPr/>
        <p:txBody>
          <a:bodyPr/>
          <a:lstStyle/>
          <a:p>
            <a:r>
              <a:rPr lang="en-US" dirty="0"/>
              <a:t>Results at 300 K for chain AB</a:t>
            </a:r>
          </a:p>
        </p:txBody>
      </p:sp>
      <p:pic>
        <p:nvPicPr>
          <p:cNvPr id="7" name="Content Placeholder 6">
            <a:extLst>
              <a:ext uri="{FF2B5EF4-FFF2-40B4-BE49-F238E27FC236}">
                <a16:creationId xmlns:a16="http://schemas.microsoft.com/office/drawing/2014/main" id="{372BC10B-4E58-4AE5-A1C6-6E01E9594B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6158" y="2260178"/>
            <a:ext cx="5940054" cy="3570352"/>
          </a:xfrm>
        </p:spPr>
      </p:pic>
      <p:sp>
        <p:nvSpPr>
          <p:cNvPr id="4" name="Footer Placeholder 3">
            <a:extLst>
              <a:ext uri="{FF2B5EF4-FFF2-40B4-BE49-F238E27FC236}">
                <a16:creationId xmlns:a16="http://schemas.microsoft.com/office/drawing/2014/main" id="{2C1584F6-D05C-48B3-A6BD-DBC6F5073014}"/>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010AE35A-F7A6-44C9-AB9A-D7957C7623EF}"/>
              </a:ext>
            </a:extLst>
          </p:cNvPr>
          <p:cNvSpPr>
            <a:spLocks noGrp="1"/>
          </p:cNvSpPr>
          <p:nvPr>
            <p:ph type="sldNum" sz="quarter" idx="12"/>
          </p:nvPr>
        </p:nvSpPr>
        <p:spPr/>
        <p:txBody>
          <a:bodyPr/>
          <a:lstStyle/>
          <a:p>
            <a:fld id="{B85798C1-0DF9-4341-ACE1-9027EDF00ACD}" type="slidenum">
              <a:rPr lang="en-US" smtClean="0"/>
              <a:t>13</a:t>
            </a:fld>
            <a:endParaRPr lang="en-US" dirty="0"/>
          </a:p>
        </p:txBody>
      </p:sp>
      <p:pic>
        <p:nvPicPr>
          <p:cNvPr id="9" name="Picture 8">
            <a:extLst>
              <a:ext uri="{FF2B5EF4-FFF2-40B4-BE49-F238E27FC236}">
                <a16:creationId xmlns:a16="http://schemas.microsoft.com/office/drawing/2014/main" id="{791776F4-6FAC-49C6-B9EE-3B681ECBF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653" y="2260178"/>
            <a:ext cx="4584589" cy="3196725"/>
          </a:xfrm>
          <a:prstGeom prst="rect">
            <a:avLst/>
          </a:prstGeom>
        </p:spPr>
      </p:pic>
    </p:spTree>
    <p:extLst>
      <p:ext uri="{BB962C8B-B14F-4D97-AF65-F5344CB8AC3E}">
        <p14:creationId xmlns:p14="http://schemas.microsoft.com/office/powerpoint/2010/main" val="741622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C6B9-39A1-496C-BB58-4C836F7553FC}"/>
              </a:ext>
            </a:extLst>
          </p:cNvPr>
          <p:cNvSpPr>
            <a:spLocks noGrp="1"/>
          </p:cNvSpPr>
          <p:nvPr>
            <p:ph type="title"/>
          </p:nvPr>
        </p:nvSpPr>
        <p:spPr/>
        <p:txBody>
          <a:bodyPr/>
          <a:lstStyle/>
          <a:p>
            <a:r>
              <a:rPr lang="en-US" dirty="0"/>
              <a:t>Results at 300 K for chain CD</a:t>
            </a:r>
          </a:p>
        </p:txBody>
      </p:sp>
      <p:sp>
        <p:nvSpPr>
          <p:cNvPr id="3" name="Content Placeholder 2">
            <a:extLst>
              <a:ext uri="{FF2B5EF4-FFF2-40B4-BE49-F238E27FC236}">
                <a16:creationId xmlns:a16="http://schemas.microsoft.com/office/drawing/2014/main" id="{4F00246C-0310-4707-8024-F2E21E273872}"/>
              </a:ext>
            </a:extLst>
          </p:cNvPr>
          <p:cNvSpPr>
            <a:spLocks noGrp="1"/>
          </p:cNvSpPr>
          <p:nvPr>
            <p:ph idx="1"/>
          </p:nvPr>
        </p:nvSpPr>
        <p:spPr>
          <a:xfrm>
            <a:off x="1097280" y="1845733"/>
            <a:ext cx="10058400" cy="4378085"/>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They all seem to reach an equilibrium after 8000 steps.</a:t>
            </a:r>
          </a:p>
          <a:p>
            <a:endParaRPr lang="en-US" dirty="0"/>
          </a:p>
        </p:txBody>
      </p:sp>
      <p:sp>
        <p:nvSpPr>
          <p:cNvPr id="4" name="Footer Placeholder 3">
            <a:extLst>
              <a:ext uri="{FF2B5EF4-FFF2-40B4-BE49-F238E27FC236}">
                <a16:creationId xmlns:a16="http://schemas.microsoft.com/office/drawing/2014/main" id="{00BF47C8-F9A0-487A-8D21-C47BC1B18AB3}"/>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FBD4CA1B-3A09-46EA-936F-3AE16B545DDA}"/>
              </a:ext>
            </a:extLst>
          </p:cNvPr>
          <p:cNvSpPr>
            <a:spLocks noGrp="1"/>
          </p:cNvSpPr>
          <p:nvPr>
            <p:ph type="sldNum" sz="quarter" idx="12"/>
          </p:nvPr>
        </p:nvSpPr>
        <p:spPr/>
        <p:txBody>
          <a:bodyPr/>
          <a:lstStyle/>
          <a:p>
            <a:fld id="{B85798C1-0DF9-4341-ACE1-9027EDF00ACD}" type="slidenum">
              <a:rPr lang="en-US" smtClean="0"/>
              <a:t>14</a:t>
            </a:fld>
            <a:endParaRPr lang="en-US" dirty="0"/>
          </a:p>
        </p:txBody>
      </p:sp>
      <p:pic>
        <p:nvPicPr>
          <p:cNvPr id="8" name="Picture 7">
            <a:extLst>
              <a:ext uri="{FF2B5EF4-FFF2-40B4-BE49-F238E27FC236}">
                <a16:creationId xmlns:a16="http://schemas.microsoft.com/office/drawing/2014/main" id="{0C4F3755-73FD-450C-A2F4-5F77D5363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973327"/>
            <a:ext cx="5940055" cy="3570352"/>
          </a:xfrm>
          <a:prstGeom prst="rect">
            <a:avLst/>
          </a:prstGeom>
        </p:spPr>
      </p:pic>
      <p:pic>
        <p:nvPicPr>
          <p:cNvPr id="9" name="Picture 8">
            <a:extLst>
              <a:ext uri="{FF2B5EF4-FFF2-40B4-BE49-F238E27FC236}">
                <a16:creationId xmlns:a16="http://schemas.microsoft.com/office/drawing/2014/main" id="{9D8C3677-93FD-4051-9FFD-E6D071986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285" y="1973327"/>
            <a:ext cx="4584590" cy="3196725"/>
          </a:xfrm>
          <a:prstGeom prst="rect">
            <a:avLst/>
          </a:prstGeom>
        </p:spPr>
      </p:pic>
    </p:spTree>
    <p:extLst>
      <p:ext uri="{BB962C8B-B14F-4D97-AF65-F5344CB8AC3E}">
        <p14:creationId xmlns:p14="http://schemas.microsoft.com/office/powerpoint/2010/main" val="1087731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D54CC-96AC-428F-9963-8F7FE93202A2}"/>
              </a:ext>
            </a:extLst>
          </p:cNvPr>
          <p:cNvSpPr>
            <a:spLocks noGrp="1"/>
          </p:cNvSpPr>
          <p:nvPr>
            <p:ph type="title"/>
          </p:nvPr>
        </p:nvSpPr>
        <p:spPr/>
        <p:txBody>
          <a:bodyPr/>
          <a:lstStyle/>
          <a:p>
            <a:r>
              <a:rPr lang="en-US" dirty="0"/>
              <a:t>What does all of this mean?</a:t>
            </a:r>
          </a:p>
        </p:txBody>
      </p:sp>
      <p:sp>
        <p:nvSpPr>
          <p:cNvPr id="3" name="Content Placeholder 2">
            <a:extLst>
              <a:ext uri="{FF2B5EF4-FFF2-40B4-BE49-F238E27FC236}">
                <a16:creationId xmlns:a16="http://schemas.microsoft.com/office/drawing/2014/main" id="{2BD4BEF8-CE1C-4904-865C-551D13176375}"/>
              </a:ext>
            </a:extLst>
          </p:cNvPr>
          <p:cNvSpPr>
            <a:spLocks noGrp="1"/>
          </p:cNvSpPr>
          <p:nvPr>
            <p:ph idx="1"/>
          </p:nvPr>
        </p:nvSpPr>
        <p:spPr>
          <a:xfrm>
            <a:off x="1097280" y="1845733"/>
            <a:ext cx="10058400" cy="4614051"/>
          </a:xfrm>
        </p:spPr>
        <p:txBody>
          <a:bodyPr>
            <a:normAutofit/>
          </a:bodyPr>
          <a:lstStyle/>
          <a:p>
            <a:pPr>
              <a:buFont typeface="Arial" panose="020B0604020202020204" pitchFamily="34" charset="0"/>
              <a:buChar char="•"/>
            </a:pPr>
            <a:r>
              <a:rPr lang="en-US" dirty="0"/>
              <a:t>The total energy values from the previous graphs are collected to calculate the binding energy using the following: </a:t>
            </a:r>
          </a:p>
          <a:p>
            <a:pPr>
              <a:buFont typeface="Arial" panose="020B0604020202020204" pitchFamily="34" charset="0"/>
              <a:buChar char="•"/>
            </a:pPr>
            <a:r>
              <a:rPr lang="en-US" dirty="0"/>
              <a:t>  BE =Energy for  (P53) + Energy for (53PB1)  -    Energy for complex (53BP1 - P53)</a:t>
            </a:r>
          </a:p>
          <a:p>
            <a:pPr>
              <a:buFont typeface="Arial" panose="020B0604020202020204" pitchFamily="34" charset="0"/>
              <a:buChar char="•"/>
            </a:pPr>
            <a:endParaRPr lang="en-US" dirty="0"/>
          </a:p>
          <a:p>
            <a:pPr>
              <a:buFont typeface="Arial" panose="020B0604020202020204" pitchFamily="34" charset="0"/>
              <a:buChar char="•"/>
            </a:pPr>
            <a:r>
              <a:rPr lang="en-US" dirty="0"/>
              <a:t>The binding energy at 300 Kelvin is – 103038 KJ.</a:t>
            </a:r>
          </a:p>
          <a:p>
            <a:pPr>
              <a:buFont typeface="Arial" panose="020B0604020202020204" pitchFamily="34" charset="0"/>
              <a:buChar char="•"/>
            </a:pPr>
            <a:r>
              <a:rPr lang="en-US" dirty="0"/>
              <a:t>Binding energy is negative because if it was positive, or zero, then the atoms would separate and escape into space.</a:t>
            </a:r>
          </a:p>
          <a:p>
            <a:pPr>
              <a:buFont typeface="Arial" panose="020B0604020202020204" pitchFamily="34" charset="0"/>
              <a:buChar char="•"/>
            </a:pPr>
            <a:r>
              <a:rPr lang="en-US" b="1" dirty="0"/>
              <a:t>Think of it this way- </a:t>
            </a:r>
            <a:r>
              <a:rPr lang="en-US" dirty="0"/>
              <a:t>The protons and neutrons in a nucleus are held together by the strong nuclear force, and have potential energy (and negligible kinetic energy). To just separate them, you will have to do positive work on them, such that their final energy is zero. </a:t>
            </a:r>
          </a:p>
          <a:p>
            <a:pPr>
              <a:buFont typeface="Arial" panose="020B0604020202020204" pitchFamily="34" charset="0"/>
              <a:buChar char="•"/>
            </a:pPr>
            <a:r>
              <a:rPr lang="en-US" dirty="0"/>
              <a:t>Lesser the Binding energy = The more useful the protein is.</a:t>
            </a:r>
          </a:p>
          <a:p>
            <a:pPr>
              <a:buFont typeface="Wingdings" panose="05000000000000000000" pitchFamily="2" charset="2"/>
              <a:buChar char="v"/>
            </a:pPr>
            <a:endParaRPr lang="en-US" dirty="0"/>
          </a:p>
        </p:txBody>
      </p:sp>
      <p:sp>
        <p:nvSpPr>
          <p:cNvPr id="4" name="Footer Placeholder 3">
            <a:extLst>
              <a:ext uri="{FF2B5EF4-FFF2-40B4-BE49-F238E27FC236}">
                <a16:creationId xmlns:a16="http://schemas.microsoft.com/office/drawing/2014/main" id="{73DE65BE-2009-4180-81B4-CABA1F0724F2}"/>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5B70AB35-12A7-4FEC-AEB3-A149B991E0DB}"/>
              </a:ext>
            </a:extLst>
          </p:cNvPr>
          <p:cNvSpPr>
            <a:spLocks noGrp="1"/>
          </p:cNvSpPr>
          <p:nvPr>
            <p:ph type="sldNum" sz="quarter" idx="12"/>
          </p:nvPr>
        </p:nvSpPr>
        <p:spPr/>
        <p:txBody>
          <a:bodyPr/>
          <a:lstStyle/>
          <a:p>
            <a:fld id="{B85798C1-0DF9-4341-ACE1-9027EDF00ACD}" type="slidenum">
              <a:rPr lang="en-US" smtClean="0"/>
              <a:t>15</a:t>
            </a:fld>
            <a:endParaRPr lang="en-US" dirty="0"/>
          </a:p>
        </p:txBody>
      </p:sp>
    </p:spTree>
    <p:extLst>
      <p:ext uri="{BB962C8B-B14F-4D97-AF65-F5344CB8AC3E}">
        <p14:creationId xmlns:p14="http://schemas.microsoft.com/office/powerpoint/2010/main" val="3640934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5A12-9D91-4E9B-A61F-9ACBC20934E8}"/>
              </a:ext>
            </a:extLst>
          </p:cNvPr>
          <p:cNvSpPr>
            <a:spLocks noGrp="1"/>
          </p:cNvSpPr>
          <p:nvPr>
            <p:ph type="title"/>
          </p:nvPr>
        </p:nvSpPr>
        <p:spPr/>
        <p:txBody>
          <a:bodyPr/>
          <a:lstStyle/>
          <a:p>
            <a:r>
              <a:rPr lang="en-US" dirty="0"/>
              <a:t>Alternate Test cases (High Temperature)</a:t>
            </a:r>
          </a:p>
        </p:txBody>
      </p:sp>
      <p:sp>
        <p:nvSpPr>
          <p:cNvPr id="4" name="Footer Placeholder 3">
            <a:extLst>
              <a:ext uri="{FF2B5EF4-FFF2-40B4-BE49-F238E27FC236}">
                <a16:creationId xmlns:a16="http://schemas.microsoft.com/office/drawing/2014/main" id="{06083860-E315-43A9-B62D-1392F0BA6EE4}"/>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6630893B-3BD4-4355-8C40-93908E40AEBA}"/>
              </a:ext>
            </a:extLst>
          </p:cNvPr>
          <p:cNvSpPr>
            <a:spLocks noGrp="1"/>
          </p:cNvSpPr>
          <p:nvPr>
            <p:ph type="sldNum" sz="quarter" idx="12"/>
          </p:nvPr>
        </p:nvSpPr>
        <p:spPr/>
        <p:txBody>
          <a:bodyPr/>
          <a:lstStyle/>
          <a:p>
            <a:fld id="{B85798C1-0DF9-4341-ACE1-9027EDF00ACD}" type="slidenum">
              <a:rPr lang="en-US" smtClean="0"/>
              <a:t>16</a:t>
            </a:fld>
            <a:endParaRPr lang="en-US" dirty="0"/>
          </a:p>
        </p:txBody>
      </p:sp>
      <p:graphicFrame>
        <p:nvGraphicFramePr>
          <p:cNvPr id="6" name="Content Placeholder 5">
            <a:extLst>
              <a:ext uri="{FF2B5EF4-FFF2-40B4-BE49-F238E27FC236}">
                <a16:creationId xmlns:a16="http://schemas.microsoft.com/office/drawing/2014/main" id="{86FB833D-3623-435C-B8DF-72D607EC8307}"/>
              </a:ext>
            </a:extLst>
          </p:cNvPr>
          <p:cNvGraphicFramePr>
            <a:graphicFrameLocks noGrp="1"/>
          </p:cNvGraphicFramePr>
          <p:nvPr>
            <p:ph idx="1"/>
            <p:extLst>
              <p:ext uri="{D42A27DB-BD31-4B8C-83A1-F6EECF244321}">
                <p14:modId xmlns:p14="http://schemas.microsoft.com/office/powerpoint/2010/main" val="2817913419"/>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3400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0C09-144B-45D6-9B34-1BFCA6AFC7FB}"/>
              </a:ext>
            </a:extLst>
          </p:cNvPr>
          <p:cNvSpPr>
            <a:spLocks noGrp="1"/>
          </p:cNvSpPr>
          <p:nvPr>
            <p:ph type="title"/>
          </p:nvPr>
        </p:nvSpPr>
        <p:spPr/>
        <p:txBody>
          <a:bodyPr/>
          <a:lstStyle/>
          <a:p>
            <a:r>
              <a:rPr lang="en-US" dirty="0"/>
              <a:t>Alternate Test cases (Low Temperature)</a:t>
            </a:r>
          </a:p>
        </p:txBody>
      </p:sp>
      <p:sp>
        <p:nvSpPr>
          <p:cNvPr id="4" name="Footer Placeholder 3">
            <a:extLst>
              <a:ext uri="{FF2B5EF4-FFF2-40B4-BE49-F238E27FC236}">
                <a16:creationId xmlns:a16="http://schemas.microsoft.com/office/drawing/2014/main" id="{B45653D6-39B4-4978-B76F-5E177A767D7C}"/>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4D0DAA54-70CC-40D0-8A36-7D69EE16228B}"/>
              </a:ext>
            </a:extLst>
          </p:cNvPr>
          <p:cNvSpPr>
            <a:spLocks noGrp="1"/>
          </p:cNvSpPr>
          <p:nvPr>
            <p:ph type="sldNum" sz="quarter" idx="12"/>
          </p:nvPr>
        </p:nvSpPr>
        <p:spPr/>
        <p:txBody>
          <a:bodyPr/>
          <a:lstStyle/>
          <a:p>
            <a:fld id="{B85798C1-0DF9-4341-ACE1-9027EDF00ACD}" type="slidenum">
              <a:rPr lang="en-US" smtClean="0"/>
              <a:t>17</a:t>
            </a:fld>
            <a:endParaRPr lang="en-US" dirty="0"/>
          </a:p>
        </p:txBody>
      </p:sp>
      <p:graphicFrame>
        <p:nvGraphicFramePr>
          <p:cNvPr id="9" name="Chart 8">
            <a:extLst>
              <a:ext uri="{FF2B5EF4-FFF2-40B4-BE49-F238E27FC236}">
                <a16:creationId xmlns:a16="http://schemas.microsoft.com/office/drawing/2014/main" id="{C7CA5B31-9771-490E-A2DC-87CFB651F478}"/>
              </a:ext>
            </a:extLst>
          </p:cNvPr>
          <p:cNvGraphicFramePr>
            <a:graphicFrameLocks/>
          </p:cNvGraphicFramePr>
          <p:nvPr>
            <p:extLst>
              <p:ext uri="{D42A27DB-BD31-4B8C-83A1-F6EECF244321}">
                <p14:modId xmlns:p14="http://schemas.microsoft.com/office/powerpoint/2010/main" val="1342272326"/>
              </p:ext>
            </p:extLst>
          </p:nvPr>
        </p:nvGraphicFramePr>
        <p:xfrm>
          <a:off x="1255593" y="1737360"/>
          <a:ext cx="9116705" cy="4408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4941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ED78-F6CF-4471-8DA2-C40AFD0C155E}"/>
              </a:ext>
            </a:extLst>
          </p:cNvPr>
          <p:cNvSpPr>
            <a:spLocks noGrp="1"/>
          </p:cNvSpPr>
          <p:nvPr>
            <p:ph type="title"/>
          </p:nvPr>
        </p:nvSpPr>
        <p:spPr/>
        <p:txBody>
          <a:bodyPr/>
          <a:lstStyle/>
          <a:p>
            <a:r>
              <a:rPr lang="en-US" dirty="0"/>
              <a:t>Alternate Test cases (High step size)</a:t>
            </a:r>
          </a:p>
        </p:txBody>
      </p:sp>
      <p:sp>
        <p:nvSpPr>
          <p:cNvPr id="4" name="Footer Placeholder 3">
            <a:extLst>
              <a:ext uri="{FF2B5EF4-FFF2-40B4-BE49-F238E27FC236}">
                <a16:creationId xmlns:a16="http://schemas.microsoft.com/office/drawing/2014/main" id="{7EF5C7CC-B081-416C-8646-7981BC8A0B62}"/>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D2B72EC0-CC03-4148-BCCA-E5F4C3A9D863}"/>
              </a:ext>
            </a:extLst>
          </p:cNvPr>
          <p:cNvSpPr>
            <a:spLocks noGrp="1"/>
          </p:cNvSpPr>
          <p:nvPr>
            <p:ph type="sldNum" sz="quarter" idx="12"/>
          </p:nvPr>
        </p:nvSpPr>
        <p:spPr/>
        <p:txBody>
          <a:bodyPr/>
          <a:lstStyle/>
          <a:p>
            <a:fld id="{B85798C1-0DF9-4341-ACE1-9027EDF00ACD}" type="slidenum">
              <a:rPr lang="en-US" smtClean="0"/>
              <a:t>18</a:t>
            </a:fld>
            <a:endParaRPr lang="en-US" dirty="0"/>
          </a:p>
        </p:txBody>
      </p:sp>
      <p:graphicFrame>
        <p:nvGraphicFramePr>
          <p:cNvPr id="6" name="Chart 5">
            <a:extLst>
              <a:ext uri="{FF2B5EF4-FFF2-40B4-BE49-F238E27FC236}">
                <a16:creationId xmlns:a16="http://schemas.microsoft.com/office/drawing/2014/main" id="{D7C12102-5F12-4BF5-A0E0-33EA9C32AC41}"/>
              </a:ext>
            </a:extLst>
          </p:cNvPr>
          <p:cNvGraphicFramePr>
            <a:graphicFrameLocks/>
          </p:cNvGraphicFramePr>
          <p:nvPr>
            <p:extLst>
              <p:ext uri="{D42A27DB-BD31-4B8C-83A1-F6EECF244321}">
                <p14:modId xmlns:p14="http://schemas.microsoft.com/office/powerpoint/2010/main" val="4157896011"/>
              </p:ext>
            </p:extLst>
          </p:nvPr>
        </p:nvGraphicFramePr>
        <p:xfrm>
          <a:off x="837398" y="1607419"/>
          <a:ext cx="10318282" cy="41869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47513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97FD-0C34-463D-AE7A-723B3486817E}"/>
              </a:ext>
            </a:extLst>
          </p:cNvPr>
          <p:cNvSpPr>
            <a:spLocks noGrp="1"/>
          </p:cNvSpPr>
          <p:nvPr>
            <p:ph type="title"/>
          </p:nvPr>
        </p:nvSpPr>
        <p:spPr/>
        <p:txBody>
          <a:bodyPr/>
          <a:lstStyle/>
          <a:p>
            <a:endParaRPr lang="en-US"/>
          </a:p>
        </p:txBody>
      </p:sp>
      <p:pic>
        <p:nvPicPr>
          <p:cNvPr id="6" name="protein surf">
            <a:hlinkClick r:id="" action="ppaction://media"/>
            <a:extLst>
              <a:ext uri="{FF2B5EF4-FFF2-40B4-BE49-F238E27FC236}">
                <a16:creationId xmlns:a16="http://schemas.microsoft.com/office/drawing/2014/main" id="{490D3A82-AF97-4000-BC4F-D45B21F317B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24300" y="1846263"/>
            <a:ext cx="4405313" cy="4022725"/>
          </a:xfrm>
        </p:spPr>
      </p:pic>
      <p:sp>
        <p:nvSpPr>
          <p:cNvPr id="4" name="Footer Placeholder 3">
            <a:extLst>
              <a:ext uri="{FF2B5EF4-FFF2-40B4-BE49-F238E27FC236}">
                <a16:creationId xmlns:a16="http://schemas.microsoft.com/office/drawing/2014/main" id="{9B805F58-180E-4F75-8F02-57F4E31C7724}"/>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B96626FD-F9DB-43B2-A50B-50A0D2FB4F4C}"/>
              </a:ext>
            </a:extLst>
          </p:cNvPr>
          <p:cNvSpPr>
            <a:spLocks noGrp="1"/>
          </p:cNvSpPr>
          <p:nvPr>
            <p:ph type="sldNum" sz="quarter" idx="12"/>
          </p:nvPr>
        </p:nvSpPr>
        <p:spPr/>
        <p:txBody>
          <a:bodyPr/>
          <a:lstStyle/>
          <a:p>
            <a:fld id="{B85798C1-0DF9-4341-ACE1-9027EDF00ACD}" type="slidenum">
              <a:rPr lang="en-US" smtClean="0"/>
              <a:t>19</a:t>
            </a:fld>
            <a:endParaRPr lang="en-US" dirty="0"/>
          </a:p>
        </p:txBody>
      </p:sp>
    </p:spTree>
    <p:extLst>
      <p:ext uri="{BB962C8B-B14F-4D97-AF65-F5344CB8AC3E}">
        <p14:creationId xmlns:p14="http://schemas.microsoft.com/office/powerpoint/2010/main" val="861032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1097280" y="1845733"/>
            <a:ext cx="10058400" cy="4361883"/>
          </a:xfrm>
        </p:spPr>
        <p:txBody>
          <a:bodyPr>
            <a:noAutofit/>
          </a:bodyPr>
          <a:lstStyle/>
          <a:p>
            <a:pPr>
              <a:lnSpc>
                <a:spcPct val="100000"/>
              </a:lnSpc>
              <a:buFont typeface="Wingdings" panose="05000000000000000000" pitchFamily="2" charset="2"/>
              <a:buChar char="Ø"/>
            </a:pPr>
            <a:r>
              <a:rPr lang="en-US" dirty="0"/>
              <a:t>Why MD?</a:t>
            </a:r>
          </a:p>
          <a:p>
            <a:pPr lvl="1">
              <a:lnSpc>
                <a:spcPct val="100000"/>
              </a:lnSpc>
              <a:buFont typeface="Wingdings" panose="05000000000000000000" pitchFamily="2" charset="2"/>
              <a:buChar char="Ø"/>
            </a:pPr>
            <a:r>
              <a:rPr lang="en-US" dirty="0"/>
              <a:t>1KZY information</a:t>
            </a:r>
          </a:p>
          <a:p>
            <a:pPr lvl="1">
              <a:lnSpc>
                <a:spcPct val="100000"/>
              </a:lnSpc>
              <a:buFont typeface="Wingdings" panose="05000000000000000000" pitchFamily="2" charset="2"/>
              <a:buChar char="Ø"/>
            </a:pPr>
            <a:r>
              <a:rPr lang="en-US" dirty="0"/>
              <a:t>1KZY In Medicine</a:t>
            </a:r>
          </a:p>
          <a:p>
            <a:pPr>
              <a:lnSpc>
                <a:spcPct val="100000"/>
              </a:lnSpc>
              <a:buFont typeface="Wingdings" panose="05000000000000000000" pitchFamily="2" charset="2"/>
              <a:buChar char="Ø"/>
            </a:pPr>
            <a:r>
              <a:rPr lang="en-US" dirty="0"/>
              <a:t>Methods to Simulate</a:t>
            </a:r>
          </a:p>
          <a:p>
            <a:pPr lvl="1">
              <a:lnSpc>
                <a:spcPct val="100000"/>
              </a:lnSpc>
              <a:buFont typeface="Wingdings" panose="05000000000000000000" pitchFamily="2" charset="2"/>
              <a:buChar char="Ø"/>
            </a:pPr>
            <a:r>
              <a:rPr lang="en-US" dirty="0"/>
              <a:t>Preparing solution</a:t>
            </a:r>
          </a:p>
          <a:p>
            <a:pPr lvl="1">
              <a:lnSpc>
                <a:spcPct val="100000"/>
              </a:lnSpc>
              <a:buFont typeface="Wingdings" panose="05000000000000000000" pitchFamily="2" charset="2"/>
              <a:buChar char="Ø"/>
            </a:pPr>
            <a:r>
              <a:rPr lang="en-US" dirty="0"/>
              <a:t>Protein Models</a:t>
            </a:r>
          </a:p>
          <a:p>
            <a:pPr lvl="1">
              <a:lnSpc>
                <a:spcPct val="100000"/>
              </a:lnSpc>
              <a:buFont typeface="Wingdings" panose="05000000000000000000" pitchFamily="2" charset="2"/>
              <a:buChar char="Ø"/>
            </a:pPr>
            <a:r>
              <a:rPr lang="en-US" dirty="0"/>
              <a:t>Computing and analysis</a:t>
            </a:r>
          </a:p>
          <a:p>
            <a:pPr>
              <a:lnSpc>
                <a:spcPct val="100000"/>
              </a:lnSpc>
              <a:buFont typeface="Wingdings" panose="05000000000000000000" pitchFamily="2" charset="2"/>
              <a:buChar char="Ø"/>
            </a:pPr>
            <a:r>
              <a:rPr lang="en-US" dirty="0"/>
              <a:t>Alternate Test cases</a:t>
            </a:r>
          </a:p>
          <a:p>
            <a:pPr>
              <a:lnSpc>
                <a:spcPct val="100000"/>
              </a:lnSpc>
              <a:buFont typeface="Wingdings" panose="05000000000000000000" pitchFamily="2" charset="2"/>
              <a:buChar char="Ø"/>
            </a:pPr>
            <a:r>
              <a:rPr lang="en-US" dirty="0"/>
              <a:t>Future Developments</a:t>
            </a:r>
          </a:p>
          <a:p>
            <a:pPr lvl="1">
              <a:buFont typeface="Wingdings" panose="05000000000000000000" pitchFamily="2" charset="2"/>
              <a:buChar char="Ø"/>
            </a:pPr>
            <a:endParaRPr lang="en-US" dirty="0"/>
          </a:p>
        </p:txBody>
      </p:sp>
      <p:sp>
        <p:nvSpPr>
          <p:cNvPr id="4" name="Footer Placeholder 3"/>
          <p:cNvSpPr>
            <a:spLocks noGrp="1"/>
          </p:cNvSpPr>
          <p:nvPr>
            <p:ph type="ftr" sz="quarter" idx="11"/>
          </p:nvPr>
        </p:nvSpPr>
        <p:spPr/>
        <p:txBody>
          <a:bodyPr/>
          <a:lstStyle/>
          <a:p>
            <a:r>
              <a:rPr lang="en-US" dirty="0"/>
              <a:t>Vistas in Advanced Computing</a:t>
            </a:r>
          </a:p>
        </p:txBody>
      </p:sp>
      <p:sp>
        <p:nvSpPr>
          <p:cNvPr id="5" name="Slide Number Placeholder 4"/>
          <p:cNvSpPr>
            <a:spLocks noGrp="1"/>
          </p:cNvSpPr>
          <p:nvPr>
            <p:ph type="sldNum" sz="quarter" idx="12"/>
          </p:nvPr>
        </p:nvSpPr>
        <p:spPr/>
        <p:txBody>
          <a:bodyPr/>
          <a:lstStyle/>
          <a:p>
            <a:fld id="{B85798C1-0DF9-4341-ACE1-9027EDF00ACD}" type="slidenum">
              <a:rPr lang="en-US" smtClean="0"/>
              <a:t>2</a:t>
            </a:fld>
            <a:endParaRPr lang="en-US" dirty="0"/>
          </a:p>
        </p:txBody>
      </p:sp>
    </p:spTree>
    <p:extLst>
      <p:ext uri="{BB962C8B-B14F-4D97-AF65-F5344CB8AC3E}">
        <p14:creationId xmlns:p14="http://schemas.microsoft.com/office/powerpoint/2010/main" val="4057734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1CC80-E9CA-4E24-8515-254ABB418061}"/>
              </a:ext>
            </a:extLst>
          </p:cNvPr>
          <p:cNvSpPr>
            <a:spLocks noGrp="1"/>
          </p:cNvSpPr>
          <p:nvPr>
            <p:ph type="title"/>
          </p:nvPr>
        </p:nvSpPr>
        <p:spPr/>
        <p:txBody>
          <a:bodyPr/>
          <a:lstStyle/>
          <a:p>
            <a:r>
              <a:rPr lang="en-US" dirty="0"/>
              <a:t>Future Developments</a:t>
            </a:r>
          </a:p>
        </p:txBody>
      </p:sp>
      <p:sp>
        <p:nvSpPr>
          <p:cNvPr id="3" name="Content Placeholder 2">
            <a:extLst>
              <a:ext uri="{FF2B5EF4-FFF2-40B4-BE49-F238E27FC236}">
                <a16:creationId xmlns:a16="http://schemas.microsoft.com/office/drawing/2014/main" id="{0DC6175B-9153-4DC2-A360-DCDD05707E50}"/>
              </a:ext>
            </a:extLst>
          </p:cNvPr>
          <p:cNvSpPr>
            <a:spLocks noGrp="1"/>
          </p:cNvSpPr>
          <p:nvPr>
            <p:ph idx="1"/>
          </p:nvPr>
        </p:nvSpPr>
        <p:spPr/>
        <p:txBody>
          <a:bodyPr>
            <a:normAutofit/>
          </a:bodyPr>
          <a:lstStyle/>
          <a:p>
            <a:pPr>
              <a:buFont typeface="Wingdings" panose="05000000000000000000" pitchFamily="2" charset="2"/>
              <a:buChar char="§"/>
            </a:pPr>
            <a:r>
              <a:rPr lang="en-US" dirty="0"/>
              <a:t>The simulations presented so far are still limited and can barely help us to produce an optimal protein chain.</a:t>
            </a:r>
          </a:p>
          <a:p>
            <a:pPr>
              <a:buFont typeface="Wingdings" panose="05000000000000000000" pitchFamily="2" charset="2"/>
              <a:buChar char="§"/>
            </a:pPr>
            <a:r>
              <a:rPr lang="en-US" sz="2400" b="1" dirty="0"/>
              <a:t>What Can Be Done?</a:t>
            </a:r>
          </a:p>
          <a:p>
            <a:pPr>
              <a:buFont typeface="Wingdings" panose="05000000000000000000" pitchFamily="2" charset="2"/>
              <a:buChar char="§"/>
            </a:pPr>
            <a:r>
              <a:rPr lang="en-US" sz="2400" dirty="0"/>
              <a:t>An obvious way to improve the study on tumor regulating genes is to increase the time scale, to truly see if the results are stable.</a:t>
            </a:r>
          </a:p>
          <a:p>
            <a:pPr>
              <a:buFont typeface="Wingdings" panose="05000000000000000000" pitchFamily="2" charset="2"/>
              <a:buChar char="§"/>
            </a:pPr>
            <a:r>
              <a:rPr lang="en-US" sz="2400" dirty="0"/>
              <a:t>However, that is not enough. A popular method in MD is to build or use existing amino acids or protein chains and use it to bind to the tumor suppressor. </a:t>
            </a:r>
          </a:p>
          <a:p>
            <a:pPr>
              <a:buFont typeface="Wingdings" panose="05000000000000000000" pitchFamily="2" charset="2"/>
              <a:buChar char="§"/>
            </a:pPr>
            <a:r>
              <a:rPr lang="en-US" sz="2400" dirty="0"/>
              <a:t>The new protein bind that has the most stable state and the lowest binding energy can be used in creating a new drug, and perhaps a possible solution in treating cancer and other genetic mutation.</a:t>
            </a:r>
          </a:p>
        </p:txBody>
      </p:sp>
      <p:sp>
        <p:nvSpPr>
          <p:cNvPr id="4" name="Footer Placeholder 3">
            <a:extLst>
              <a:ext uri="{FF2B5EF4-FFF2-40B4-BE49-F238E27FC236}">
                <a16:creationId xmlns:a16="http://schemas.microsoft.com/office/drawing/2014/main" id="{5B74C2C8-4018-4909-8347-7920872B18F8}"/>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E27B63D1-88AF-46B0-8696-C78E407CEC71}"/>
              </a:ext>
            </a:extLst>
          </p:cNvPr>
          <p:cNvSpPr>
            <a:spLocks noGrp="1"/>
          </p:cNvSpPr>
          <p:nvPr>
            <p:ph type="sldNum" sz="quarter" idx="12"/>
          </p:nvPr>
        </p:nvSpPr>
        <p:spPr/>
        <p:txBody>
          <a:bodyPr/>
          <a:lstStyle/>
          <a:p>
            <a:fld id="{B85798C1-0DF9-4341-ACE1-9027EDF00ACD}" type="slidenum">
              <a:rPr lang="en-US" smtClean="0"/>
              <a:t>20</a:t>
            </a:fld>
            <a:endParaRPr lang="en-US" dirty="0"/>
          </a:p>
        </p:txBody>
      </p:sp>
    </p:spTree>
    <p:extLst>
      <p:ext uri="{BB962C8B-B14F-4D97-AF65-F5344CB8AC3E}">
        <p14:creationId xmlns:p14="http://schemas.microsoft.com/office/powerpoint/2010/main" val="370702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F1C0-EAE3-4ECA-B3E2-C482D6D94769}"/>
              </a:ext>
            </a:extLst>
          </p:cNvPr>
          <p:cNvSpPr>
            <a:spLocks noGrp="1"/>
          </p:cNvSpPr>
          <p:nvPr>
            <p:ph type="title"/>
          </p:nvPr>
        </p:nvSpPr>
        <p:spPr/>
        <p:txBody>
          <a:bodyPr/>
          <a:lstStyle/>
          <a:p>
            <a:r>
              <a:rPr lang="en-US" dirty="0"/>
              <a:t>Why MD?</a:t>
            </a:r>
          </a:p>
        </p:txBody>
      </p:sp>
      <p:sp>
        <p:nvSpPr>
          <p:cNvPr id="3" name="Content Placeholder 2">
            <a:extLst>
              <a:ext uri="{FF2B5EF4-FFF2-40B4-BE49-F238E27FC236}">
                <a16:creationId xmlns:a16="http://schemas.microsoft.com/office/drawing/2014/main" id="{96966072-4257-4714-9926-6467280A3670}"/>
              </a:ext>
            </a:extLst>
          </p:cNvPr>
          <p:cNvSpPr>
            <a:spLocks noGrp="1"/>
          </p:cNvSpPr>
          <p:nvPr>
            <p:ph idx="1"/>
          </p:nvPr>
        </p:nvSpPr>
        <p:spPr>
          <a:xfrm>
            <a:off x="1097280" y="1845733"/>
            <a:ext cx="10058400" cy="4449963"/>
          </a:xfrm>
        </p:spPr>
        <p:txBody>
          <a:bodyPr>
            <a:normAutofit/>
          </a:bodyPr>
          <a:lstStyle/>
          <a:p>
            <a:pPr>
              <a:lnSpc>
                <a:spcPct val="100000"/>
              </a:lnSpc>
              <a:buFont typeface="Arial" panose="020B0604020202020204" pitchFamily="34" charset="0"/>
              <a:buChar char="•"/>
            </a:pPr>
            <a:r>
              <a:rPr lang="en-US" sz="2400" dirty="0"/>
              <a:t> A method for studying the physical movements of atoms and molecules.</a:t>
            </a:r>
          </a:p>
          <a:p>
            <a:pPr>
              <a:lnSpc>
                <a:spcPct val="100000"/>
              </a:lnSpc>
              <a:buFont typeface="Arial" panose="020B0604020202020204" pitchFamily="34" charset="0"/>
              <a:buChar char="•"/>
            </a:pPr>
            <a:r>
              <a:rPr lang="en-US" sz="2400" dirty="0"/>
              <a:t> Molecular dynamics (MD) simulation combines concepts from quantum and statistical mechanics</a:t>
            </a:r>
          </a:p>
          <a:p>
            <a:pPr>
              <a:lnSpc>
                <a:spcPct val="100000"/>
              </a:lnSpc>
              <a:buFont typeface="Arial" panose="020B0604020202020204" pitchFamily="34" charset="0"/>
              <a:buChar char="•"/>
            </a:pPr>
            <a:r>
              <a:rPr lang="en-US" sz="2400" dirty="0"/>
              <a:t> Molecular systems typically consist of a vast number of particles, it is impossible solve such complex systems analytically; MD simulation circumvents this problem by using numerical methods.</a:t>
            </a:r>
          </a:p>
          <a:p>
            <a:pPr>
              <a:lnSpc>
                <a:spcPct val="100000"/>
              </a:lnSpc>
              <a:buFont typeface="Arial" panose="020B0604020202020204" pitchFamily="34" charset="0"/>
              <a:buChar char="•"/>
            </a:pPr>
            <a:r>
              <a:rPr lang="en-US" sz="2400" dirty="0"/>
              <a:t> MD is used in variety of fields in the industry:</a:t>
            </a:r>
          </a:p>
          <a:p>
            <a:pPr lvl="1">
              <a:lnSpc>
                <a:spcPct val="100000"/>
              </a:lnSpc>
              <a:buFont typeface="Arial" panose="020B0604020202020204" pitchFamily="34" charset="0"/>
              <a:buChar char="•"/>
            </a:pPr>
            <a:r>
              <a:rPr lang="en-US" sz="2200" dirty="0"/>
              <a:t>Produce optimal drugs to fight harmful  microorganism</a:t>
            </a:r>
          </a:p>
          <a:p>
            <a:pPr lvl="1">
              <a:lnSpc>
                <a:spcPct val="100000"/>
              </a:lnSpc>
              <a:buFont typeface="Arial" panose="020B0604020202020204" pitchFamily="34" charset="0"/>
              <a:buChar char="•"/>
            </a:pPr>
            <a:r>
              <a:rPr lang="en-US" sz="2200" dirty="0"/>
              <a:t>Slow down/stop cancer cells from growing.</a:t>
            </a:r>
          </a:p>
          <a:p>
            <a:pPr lvl="1">
              <a:lnSpc>
                <a:spcPct val="100000"/>
              </a:lnSpc>
              <a:buFont typeface="Arial" panose="020B0604020202020204" pitchFamily="34" charset="0"/>
              <a:buChar char="•"/>
            </a:pPr>
            <a:r>
              <a:rPr lang="en-US" sz="2200" dirty="0"/>
              <a:t>Produce cost-effective/environmentally friendly resources</a:t>
            </a:r>
          </a:p>
          <a:p>
            <a:pPr lvl="1">
              <a:lnSpc>
                <a:spcPct val="100000"/>
              </a:lnSpc>
              <a:buFont typeface="Arial" panose="020B0604020202020204" pitchFamily="34" charset="0"/>
              <a:buChar char="•"/>
            </a:pPr>
            <a:endParaRPr lang="en-US" sz="2200" dirty="0"/>
          </a:p>
        </p:txBody>
      </p:sp>
      <p:sp>
        <p:nvSpPr>
          <p:cNvPr id="4" name="Footer Placeholder 3">
            <a:extLst>
              <a:ext uri="{FF2B5EF4-FFF2-40B4-BE49-F238E27FC236}">
                <a16:creationId xmlns:a16="http://schemas.microsoft.com/office/drawing/2014/main" id="{662A1329-A237-4914-B2C9-AFB2D2C79101}"/>
              </a:ext>
            </a:extLst>
          </p:cNvPr>
          <p:cNvSpPr>
            <a:spLocks noGrp="1"/>
          </p:cNvSpPr>
          <p:nvPr>
            <p:ph type="ftr" sz="quarter" idx="11"/>
          </p:nvPr>
        </p:nvSpPr>
        <p:spPr/>
        <p:txBody>
          <a:bodyPr/>
          <a:lstStyle/>
          <a:p>
            <a:r>
              <a:rPr lang="en-US"/>
              <a:t>Vistas in Advanced Computing</a:t>
            </a:r>
            <a:endParaRPr lang="en-US" dirty="0"/>
          </a:p>
        </p:txBody>
      </p:sp>
      <p:sp>
        <p:nvSpPr>
          <p:cNvPr id="5" name="Slide Number Placeholder 4">
            <a:extLst>
              <a:ext uri="{FF2B5EF4-FFF2-40B4-BE49-F238E27FC236}">
                <a16:creationId xmlns:a16="http://schemas.microsoft.com/office/drawing/2014/main" id="{E90DBB3A-9E83-416A-B436-5853669B3E09}"/>
              </a:ext>
            </a:extLst>
          </p:cNvPr>
          <p:cNvSpPr>
            <a:spLocks noGrp="1"/>
          </p:cNvSpPr>
          <p:nvPr>
            <p:ph type="sldNum" sz="quarter" idx="12"/>
          </p:nvPr>
        </p:nvSpPr>
        <p:spPr/>
        <p:txBody>
          <a:bodyPr/>
          <a:lstStyle/>
          <a:p>
            <a:fld id="{B85798C1-0DF9-4341-ACE1-9027EDF00ACD}" type="slidenum">
              <a:rPr lang="en-US" smtClean="0"/>
              <a:t>3</a:t>
            </a:fld>
            <a:endParaRPr lang="en-US" dirty="0"/>
          </a:p>
        </p:txBody>
      </p:sp>
    </p:spTree>
    <p:extLst>
      <p:ext uri="{BB962C8B-B14F-4D97-AF65-F5344CB8AC3E}">
        <p14:creationId xmlns:p14="http://schemas.microsoft.com/office/powerpoint/2010/main" val="522274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06C0-8C06-4040-9BD5-41D014C797D2}"/>
              </a:ext>
            </a:extLst>
          </p:cNvPr>
          <p:cNvSpPr>
            <a:spLocks noGrp="1"/>
          </p:cNvSpPr>
          <p:nvPr>
            <p:ph type="title"/>
          </p:nvPr>
        </p:nvSpPr>
        <p:spPr/>
        <p:txBody>
          <a:bodyPr/>
          <a:lstStyle/>
          <a:p>
            <a:r>
              <a:rPr lang="en-US" dirty="0"/>
              <a:t>MD Mechanics</a:t>
            </a:r>
          </a:p>
        </p:txBody>
      </p:sp>
      <p:pic>
        <p:nvPicPr>
          <p:cNvPr id="6" name="Content Placeholder 5">
            <a:extLst>
              <a:ext uri="{FF2B5EF4-FFF2-40B4-BE49-F238E27FC236}">
                <a16:creationId xmlns:a16="http://schemas.microsoft.com/office/drawing/2014/main" id="{C6A26067-90FE-4F75-97E0-6DB4C16DA49F}"/>
              </a:ext>
            </a:extLst>
          </p:cNvPr>
          <p:cNvPicPr>
            <a:picLocks noGrp="1" noChangeAspect="1"/>
          </p:cNvPicPr>
          <p:nvPr>
            <p:ph idx="1"/>
          </p:nvPr>
        </p:nvPicPr>
        <p:blipFill>
          <a:blip r:embed="rId2"/>
          <a:stretch>
            <a:fillRect/>
          </a:stretch>
        </p:blipFill>
        <p:spPr>
          <a:xfrm>
            <a:off x="1320269" y="2291498"/>
            <a:ext cx="8229096" cy="3573751"/>
          </a:xfrm>
          <a:prstGeom prst="rect">
            <a:avLst/>
          </a:prstGeom>
        </p:spPr>
      </p:pic>
      <p:sp>
        <p:nvSpPr>
          <p:cNvPr id="4" name="Footer Placeholder 3">
            <a:extLst>
              <a:ext uri="{FF2B5EF4-FFF2-40B4-BE49-F238E27FC236}">
                <a16:creationId xmlns:a16="http://schemas.microsoft.com/office/drawing/2014/main" id="{BF6B1207-CFC7-4A3D-9FCF-B40DC52AEDA8}"/>
              </a:ext>
            </a:extLst>
          </p:cNvPr>
          <p:cNvSpPr>
            <a:spLocks noGrp="1"/>
          </p:cNvSpPr>
          <p:nvPr>
            <p:ph type="ftr" sz="quarter" idx="11"/>
          </p:nvPr>
        </p:nvSpPr>
        <p:spPr/>
        <p:txBody>
          <a:bodyPr/>
          <a:lstStyle/>
          <a:p>
            <a:r>
              <a:rPr lang="en-US" dirty="0"/>
              <a:t>Vistas in Advanced Computing</a:t>
            </a:r>
          </a:p>
        </p:txBody>
      </p:sp>
      <p:sp>
        <p:nvSpPr>
          <p:cNvPr id="5" name="Slide Number Placeholder 4">
            <a:extLst>
              <a:ext uri="{FF2B5EF4-FFF2-40B4-BE49-F238E27FC236}">
                <a16:creationId xmlns:a16="http://schemas.microsoft.com/office/drawing/2014/main" id="{3D2F8995-83EE-489B-A957-5B9625FF1584}"/>
              </a:ext>
            </a:extLst>
          </p:cNvPr>
          <p:cNvSpPr>
            <a:spLocks noGrp="1"/>
          </p:cNvSpPr>
          <p:nvPr>
            <p:ph type="sldNum" sz="quarter" idx="12"/>
          </p:nvPr>
        </p:nvSpPr>
        <p:spPr/>
        <p:txBody>
          <a:bodyPr/>
          <a:lstStyle/>
          <a:p>
            <a:fld id="{B85798C1-0DF9-4341-ACE1-9027EDF00ACD}" type="slidenum">
              <a:rPr lang="en-US" smtClean="0"/>
              <a:t>4</a:t>
            </a:fld>
            <a:endParaRPr lang="en-US" dirty="0"/>
          </a:p>
        </p:txBody>
      </p:sp>
      <p:sp>
        <p:nvSpPr>
          <p:cNvPr id="7" name="TextBox 6">
            <a:extLst>
              <a:ext uri="{FF2B5EF4-FFF2-40B4-BE49-F238E27FC236}">
                <a16:creationId xmlns:a16="http://schemas.microsoft.com/office/drawing/2014/main" id="{23DFEF29-AEFE-45F0-BAD4-1A1DA51CEF9E}"/>
              </a:ext>
            </a:extLst>
          </p:cNvPr>
          <p:cNvSpPr txBox="1"/>
          <p:nvPr/>
        </p:nvSpPr>
        <p:spPr>
          <a:xfrm>
            <a:off x="1097280" y="1781301"/>
            <a:ext cx="9362661" cy="4524315"/>
          </a:xfrm>
          <a:prstGeom prst="rect">
            <a:avLst/>
          </a:prstGeom>
          <a:noFill/>
        </p:spPr>
        <p:txBody>
          <a:bodyPr wrap="square" rtlCol="0">
            <a:spAutoFit/>
          </a:bodyPr>
          <a:lstStyle/>
          <a:p>
            <a:r>
              <a:rPr lang="en-US" sz="2400" dirty="0"/>
              <a:t>All ground-state quantum chemistry is based on the time-independent Schrödinger’s equation: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1200" dirty="0"/>
          </a:p>
          <a:p>
            <a:endParaRPr lang="en-US" sz="1200" dirty="0"/>
          </a:p>
          <a:p>
            <a:endParaRPr lang="en-US" sz="1200" dirty="0"/>
          </a:p>
          <a:p>
            <a:r>
              <a:rPr lang="en-US" sz="1200" dirty="0"/>
              <a:t>J. M. Haile (2001) Molecular Dynamics Simulation: Elementary Methods. ISBN 0-471-18439-X</a:t>
            </a:r>
          </a:p>
        </p:txBody>
      </p:sp>
      <p:pic>
        <p:nvPicPr>
          <p:cNvPr id="8" name="Picture 7">
            <a:extLst>
              <a:ext uri="{FF2B5EF4-FFF2-40B4-BE49-F238E27FC236}">
                <a16:creationId xmlns:a16="http://schemas.microsoft.com/office/drawing/2014/main" id="{346B1AD2-B58A-4C80-B5F2-3D8C6353C45E}"/>
              </a:ext>
            </a:extLst>
          </p:cNvPr>
          <p:cNvPicPr>
            <a:picLocks noChangeAspect="1"/>
          </p:cNvPicPr>
          <p:nvPr/>
        </p:nvPicPr>
        <p:blipFill>
          <a:blip r:embed="rId3"/>
          <a:stretch>
            <a:fillRect/>
          </a:stretch>
        </p:blipFill>
        <p:spPr>
          <a:xfrm>
            <a:off x="4167345" y="2399555"/>
            <a:ext cx="4061632" cy="3465694"/>
          </a:xfrm>
          <a:prstGeom prst="rect">
            <a:avLst/>
          </a:prstGeom>
        </p:spPr>
      </p:pic>
      <p:sp>
        <p:nvSpPr>
          <p:cNvPr id="9" name="TextBox 8">
            <a:extLst>
              <a:ext uri="{FF2B5EF4-FFF2-40B4-BE49-F238E27FC236}">
                <a16:creationId xmlns:a16="http://schemas.microsoft.com/office/drawing/2014/main" id="{8F97953D-EBAD-4557-BFA6-3905F86E710C}"/>
              </a:ext>
            </a:extLst>
          </p:cNvPr>
          <p:cNvSpPr txBox="1"/>
          <p:nvPr/>
        </p:nvSpPr>
        <p:spPr>
          <a:xfrm>
            <a:off x="1097280" y="1842856"/>
            <a:ext cx="8676861" cy="4462760"/>
          </a:xfrm>
          <a:prstGeom prst="rect">
            <a:avLst/>
          </a:prstGeom>
          <a:noFill/>
        </p:spPr>
        <p:txBody>
          <a:bodyPr wrap="square" rtlCol="0">
            <a:spAutoFit/>
          </a:bodyPr>
          <a:lstStyle/>
          <a:p>
            <a:r>
              <a:rPr lang="en-US" sz="2800" dirty="0"/>
              <a:t>In the case of 1KZY, the </a:t>
            </a:r>
            <a:r>
              <a:rPr lang="en-US" sz="2800" dirty="0" err="1"/>
              <a:t>Verlet</a:t>
            </a:r>
            <a:r>
              <a:rPr lang="en-US" sz="2800" dirty="0"/>
              <a:t> Integrator and Langevin Integrator was used:</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1600" dirty="0"/>
          </a:p>
          <a:p>
            <a:endParaRPr lang="en-US" sz="1600" dirty="0"/>
          </a:p>
          <a:p>
            <a:r>
              <a:rPr lang="en-US" sz="1400" dirty="0" err="1"/>
              <a:t>Verlet</a:t>
            </a:r>
            <a:r>
              <a:rPr lang="en-US" sz="1400" dirty="0"/>
              <a:t>, Loup (1967). "Computer "Experiments" on Classical Fluids. I. </a:t>
            </a:r>
            <a:r>
              <a:rPr lang="en-US" sz="1400" dirty="0" err="1"/>
              <a:t>Thermodynamical</a:t>
            </a:r>
            <a:r>
              <a:rPr lang="en-US" sz="1400" dirty="0"/>
              <a:t> Properties of Lennard−Jones Molecules". Physical Review. 159: 98–103. doi:10.1103/PhysRev.159.98.</a:t>
            </a:r>
          </a:p>
        </p:txBody>
      </p:sp>
    </p:spTree>
    <p:extLst>
      <p:ext uri="{BB962C8B-B14F-4D97-AF65-F5344CB8AC3E}">
        <p14:creationId xmlns:p14="http://schemas.microsoft.com/office/powerpoint/2010/main" val="1821558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rotein surf">
            <a:hlinkClick r:id="" action="ppaction://media"/>
            <a:extLst>
              <a:ext uri="{FF2B5EF4-FFF2-40B4-BE49-F238E27FC236}">
                <a16:creationId xmlns:a16="http://schemas.microsoft.com/office/drawing/2014/main" id="{80D814BC-BDCE-4F68-B345-4E098F4D4C9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801067" y="4392965"/>
            <a:ext cx="1864043" cy="1701952"/>
          </a:xfrm>
          <a:prstGeom prst="rect">
            <a:avLst/>
          </a:prstGeom>
        </p:spPr>
      </p:pic>
      <p:sp>
        <p:nvSpPr>
          <p:cNvPr id="2" name="Title 1"/>
          <p:cNvSpPr>
            <a:spLocks noGrp="1"/>
          </p:cNvSpPr>
          <p:nvPr>
            <p:ph type="title"/>
          </p:nvPr>
        </p:nvSpPr>
        <p:spPr/>
        <p:txBody>
          <a:bodyPr>
            <a:normAutofit/>
          </a:bodyPr>
          <a:lstStyle/>
          <a:p>
            <a:pPr lvl="1">
              <a:lnSpc>
                <a:spcPct val="100000"/>
              </a:lnSpc>
            </a:pPr>
            <a:r>
              <a:rPr lang="en-US" sz="4800" dirty="0">
                <a:latin typeface="+mj-lt"/>
              </a:rPr>
              <a:t>1KZY information</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300" dirty="0"/>
              <a:t> Proteins are large molecules consisting of one or more long chains of amino acid residues. Proteins perform a vast array of functions within organisms, including catalyzing metabolic reactions, DNA replication, and transporting molecules from one location to another and etc.</a:t>
            </a:r>
          </a:p>
          <a:p>
            <a:pPr>
              <a:buFont typeface="Arial" panose="020B0604020202020204" pitchFamily="34" charset="0"/>
              <a:buChar char="•"/>
            </a:pPr>
            <a:r>
              <a:rPr lang="en-US" sz="2300" dirty="0"/>
              <a:t> 1KZY is composed of 4 amino acid chains (</a:t>
            </a:r>
            <a:r>
              <a:rPr lang="en-US" dirty="0"/>
              <a:t>53BP1 + P53)</a:t>
            </a:r>
          </a:p>
          <a:p>
            <a:r>
              <a:rPr lang="en-US" sz="2300" dirty="0"/>
              <a:t>Unit protein			protein cell	            	  protein structure</a:t>
            </a:r>
          </a:p>
        </p:txBody>
      </p:sp>
      <p:sp>
        <p:nvSpPr>
          <p:cNvPr id="4" name="Footer Placeholder 3"/>
          <p:cNvSpPr>
            <a:spLocks noGrp="1"/>
          </p:cNvSpPr>
          <p:nvPr>
            <p:ph type="ftr" sz="quarter" idx="11"/>
          </p:nvPr>
        </p:nvSpPr>
        <p:spPr/>
        <p:txBody>
          <a:bodyPr/>
          <a:lstStyle/>
          <a:p>
            <a:r>
              <a:rPr lang="en-US" dirty="0"/>
              <a:t>Vistas in Advanced Computing</a:t>
            </a:r>
          </a:p>
        </p:txBody>
      </p:sp>
      <p:sp>
        <p:nvSpPr>
          <p:cNvPr id="5" name="Slide Number Placeholder 4"/>
          <p:cNvSpPr>
            <a:spLocks noGrp="1"/>
          </p:cNvSpPr>
          <p:nvPr>
            <p:ph type="sldNum" sz="quarter" idx="12"/>
          </p:nvPr>
        </p:nvSpPr>
        <p:spPr/>
        <p:txBody>
          <a:bodyPr/>
          <a:lstStyle/>
          <a:p>
            <a:fld id="{B85798C1-0DF9-4341-ACE1-9027EDF00ACD}" type="slidenum">
              <a:rPr lang="en-US" smtClean="0"/>
              <a:t>5</a:t>
            </a:fld>
            <a:endParaRPr lang="en-US" dirty="0"/>
          </a:p>
        </p:txBody>
      </p:sp>
      <p:pic>
        <p:nvPicPr>
          <p:cNvPr id="6" name="protein surf">
            <a:hlinkClick r:id="" action="ppaction://media"/>
            <a:extLst>
              <a:ext uri="{FF2B5EF4-FFF2-40B4-BE49-F238E27FC236}">
                <a16:creationId xmlns:a16="http://schemas.microsoft.com/office/drawing/2014/main" id="{BED8EAA1-3B3C-4C8E-87D1-83F90520413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28660" y="4429876"/>
            <a:ext cx="1899761" cy="1734564"/>
          </a:xfrm>
          <a:prstGeom prst="rect">
            <a:avLst/>
          </a:prstGeom>
        </p:spPr>
      </p:pic>
      <p:pic>
        <p:nvPicPr>
          <p:cNvPr id="8" name="protein surf">
            <a:hlinkClick r:id="" action="ppaction://media"/>
            <a:extLst>
              <a:ext uri="{FF2B5EF4-FFF2-40B4-BE49-F238E27FC236}">
                <a16:creationId xmlns:a16="http://schemas.microsoft.com/office/drawing/2014/main" id="{B10F0A1B-394B-40A4-89A3-0D4ACC2161DA}"/>
              </a:ext>
            </a:extLst>
          </p:cNvPr>
          <p:cNvPicPr>
            <a:picLocks noChangeAspect="1"/>
          </p:cNvPicPr>
          <p:nvPr>
            <a:videoFile r:link="rId5"/>
            <p:extLst>
              <p:ext uri="{DAA4B4D4-6D71-4841-9C94-3DE7FCFB9230}">
                <p14:media xmlns:p14="http://schemas.microsoft.com/office/powerpoint/2010/main" r:embed="rId6">
                  <p14:trim st="28043"/>
                </p14:media>
              </p:ext>
            </p:extLst>
          </p:nvPr>
        </p:nvPicPr>
        <p:blipFill>
          <a:blip r:embed="rId10"/>
          <a:stretch>
            <a:fillRect/>
          </a:stretch>
        </p:blipFill>
        <p:spPr>
          <a:xfrm>
            <a:off x="4640827" y="4121647"/>
            <a:ext cx="2104103" cy="1921137"/>
          </a:xfrm>
          <a:prstGeom prst="rect">
            <a:avLst/>
          </a:prstGeom>
        </p:spPr>
      </p:pic>
    </p:spTree>
    <p:extLst>
      <p:ext uri="{BB962C8B-B14F-4D97-AF65-F5344CB8AC3E}">
        <p14:creationId xmlns:p14="http://schemas.microsoft.com/office/powerpoint/2010/main" val="934387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00" fill="hold"/>
                                        <p:tgtEl>
                                          <p:spTgt spid="6"/>
                                        </p:tgtEl>
                                      </p:cBhvr>
                                    </p:cmd>
                                  </p:childTnLst>
                                </p:cTn>
                              </p:par>
                              <p:par>
                                <p:cTn id="7" presetID="1" presetClass="mediacall" presetSubtype="0" fill="hold" nodeType="withEffect">
                                  <p:stCondLst>
                                    <p:cond delay="0"/>
                                  </p:stCondLst>
                                  <p:childTnLst>
                                    <p:cmd type="call" cmd="playFrom(0.0)">
                                      <p:cBhvr>
                                        <p:cTn id="8" dur="18666" fill="hold"/>
                                        <p:tgtEl>
                                          <p:spTgt spid="8"/>
                                        </p:tgtEl>
                                      </p:cBhvr>
                                    </p:cmd>
                                  </p:childTnLst>
                                </p:cTn>
                              </p:par>
                              <p:par>
                                <p:cTn id="9" presetID="1" presetClass="mediacall" presetSubtype="0" fill="hold" nodeType="withEffect">
                                  <p:stCondLst>
                                    <p:cond delay="0"/>
                                  </p:stCondLst>
                                  <p:childTnLst>
                                    <p:cmd type="call" cmd="playFrom(0.0)">
                                      <p:cBhvr>
                                        <p:cTn id="10" dur="38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repeatCount="indefinite"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video>
              <p:cMediaNode vol="80000">
                <p:cTn id="23" repeatCount="indefinite" fill="hold" display="0">
                  <p:stCondLst>
                    <p:cond delay="indefinite"/>
                  </p:stCondLst>
                </p:cTn>
                <p:tgtEl>
                  <p:spTgt spid="9"/>
                </p:tgtEl>
              </p:cMediaNode>
            </p:video>
            <p:seq concurrent="1" nextAc="seek">
              <p:cTn id="24" restart="whenNotActive" fill="hold" evtFilter="cancelBubble" nodeType="interactiveSeq">
                <p:stCondLst>
                  <p:cond evt="onClick" delay="0">
                    <p:tgtEl>
                      <p:spTgt spid="9"/>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nSpc>
                <a:spcPct val="100000"/>
              </a:lnSpc>
            </a:pPr>
            <a:r>
              <a:rPr lang="en-US" sz="4800" dirty="0">
                <a:latin typeface="+mj-lt"/>
              </a:rPr>
              <a:t>1KZY </a:t>
            </a:r>
            <a:r>
              <a:rPr lang="en-US" sz="4400" dirty="0">
                <a:latin typeface="+mj-lt"/>
              </a:rPr>
              <a:t>(53BP1 + P53) </a:t>
            </a:r>
            <a:r>
              <a:rPr lang="en-US" sz="4800" dirty="0">
                <a:latin typeface="+mj-lt"/>
              </a:rPr>
              <a:t>In Medicine</a:t>
            </a:r>
          </a:p>
        </p:txBody>
      </p:sp>
      <p:pic>
        <p:nvPicPr>
          <p:cNvPr id="6" name="p53_tetramer">
            <a:hlinkClick r:id="" action="ppaction://media"/>
            <a:extLst>
              <a:ext uri="{FF2B5EF4-FFF2-40B4-BE49-F238E27FC236}">
                <a16:creationId xmlns:a16="http://schemas.microsoft.com/office/drawing/2014/main" id="{6E61C1CC-E2B8-4499-9726-0A0DB91263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515660" y="3033264"/>
            <a:ext cx="2971426" cy="3131175"/>
          </a:xfrm>
          <a:effectLst>
            <a:softEdge rad="317500"/>
          </a:effectLst>
        </p:spPr>
      </p:pic>
      <p:sp>
        <p:nvSpPr>
          <p:cNvPr id="4" name="Footer Placeholder 3"/>
          <p:cNvSpPr>
            <a:spLocks noGrp="1"/>
          </p:cNvSpPr>
          <p:nvPr>
            <p:ph type="ftr" sz="quarter" idx="11"/>
          </p:nvPr>
        </p:nvSpPr>
        <p:spPr/>
        <p:txBody>
          <a:bodyPr/>
          <a:lstStyle/>
          <a:p>
            <a:r>
              <a:rPr lang="en-US" dirty="0"/>
              <a:t>Vistas in Advanced Computing</a:t>
            </a:r>
          </a:p>
        </p:txBody>
      </p:sp>
      <p:sp>
        <p:nvSpPr>
          <p:cNvPr id="5" name="Slide Number Placeholder 4"/>
          <p:cNvSpPr>
            <a:spLocks noGrp="1"/>
          </p:cNvSpPr>
          <p:nvPr>
            <p:ph type="sldNum" sz="quarter" idx="12"/>
          </p:nvPr>
        </p:nvSpPr>
        <p:spPr/>
        <p:txBody>
          <a:bodyPr/>
          <a:lstStyle/>
          <a:p>
            <a:fld id="{B85798C1-0DF9-4341-ACE1-9027EDF00ACD}" type="slidenum">
              <a:rPr lang="en-US" smtClean="0"/>
              <a:t>6</a:t>
            </a:fld>
            <a:endParaRPr lang="en-US" dirty="0"/>
          </a:p>
        </p:txBody>
      </p:sp>
      <p:sp>
        <p:nvSpPr>
          <p:cNvPr id="7" name="TextBox 6">
            <a:extLst>
              <a:ext uri="{FF2B5EF4-FFF2-40B4-BE49-F238E27FC236}">
                <a16:creationId xmlns:a16="http://schemas.microsoft.com/office/drawing/2014/main" id="{A2197F27-3F8C-4B6F-BE9F-A104E4511B44}"/>
              </a:ext>
            </a:extLst>
          </p:cNvPr>
          <p:cNvSpPr txBox="1"/>
          <p:nvPr/>
        </p:nvSpPr>
        <p:spPr>
          <a:xfrm>
            <a:off x="1209368" y="1818968"/>
            <a:ext cx="10127225" cy="400110"/>
          </a:xfrm>
          <a:prstGeom prst="rect">
            <a:avLst/>
          </a:prstGeom>
          <a:noFill/>
        </p:spPr>
        <p:txBody>
          <a:bodyPr wrap="square" rtlCol="0">
            <a:spAutoFit/>
          </a:bodyPr>
          <a:lstStyle/>
          <a:p>
            <a:endParaRPr lang="en-US" sz="2000" dirty="0"/>
          </a:p>
        </p:txBody>
      </p:sp>
      <p:sp>
        <p:nvSpPr>
          <p:cNvPr id="9" name="Content Placeholder 2">
            <a:extLst>
              <a:ext uri="{FF2B5EF4-FFF2-40B4-BE49-F238E27FC236}">
                <a16:creationId xmlns:a16="http://schemas.microsoft.com/office/drawing/2014/main" id="{7CBEC628-AA37-498B-9C9F-0CDC81666CF0}"/>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en-US" sz="2400" dirty="0"/>
              <a:t>This gene encodes a tumor suppressor protein containing transcriptional activation, DNA binding, and oligomerization domains. </a:t>
            </a:r>
          </a:p>
          <a:p>
            <a:pPr marL="342900" indent="-342900">
              <a:buFont typeface="Arial" panose="020B0604020202020204" pitchFamily="34" charset="0"/>
              <a:buChar char="•"/>
            </a:pPr>
            <a:r>
              <a:rPr lang="en-US" sz="2400" dirty="0"/>
              <a:t>The encoded protein responds to diverse cellular stresses to regulate expression of target genes, thereby inducing cell cycle arrest, apoptosis, senescence, DNA repair, or changes in metabolism. </a:t>
            </a:r>
          </a:p>
        </p:txBody>
      </p:sp>
      <p:sp>
        <p:nvSpPr>
          <p:cNvPr id="12" name="Content Placeholder 2">
            <a:extLst>
              <a:ext uri="{FF2B5EF4-FFF2-40B4-BE49-F238E27FC236}">
                <a16:creationId xmlns:a16="http://schemas.microsoft.com/office/drawing/2014/main" id="{B66A1731-D812-47EC-BF60-45D27104162D}"/>
              </a:ext>
            </a:extLst>
          </p:cNvPr>
          <p:cNvSpPr txBox="1">
            <a:spLocks/>
          </p:cNvSpPr>
          <p:nvPr/>
        </p:nvSpPr>
        <p:spPr>
          <a:xfrm>
            <a:off x="1097280" y="1786522"/>
            <a:ext cx="9607099" cy="4611867"/>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300" dirty="0"/>
              <a:t>Mutations in this gene are associated with a variety of human cancers.</a:t>
            </a:r>
          </a:p>
          <a:p>
            <a:pPr>
              <a:buFont typeface="Arial" panose="020B0604020202020204" pitchFamily="34" charset="0"/>
              <a:buChar char="•"/>
            </a:pPr>
            <a:r>
              <a:rPr lang="en-US" sz="2300" dirty="0"/>
              <a:t>The TP53 gene is the most frequently mutated gene (&gt;50%) in human cancer. TP53 gene encodes proteins that bind to DNA and regulate gene expression to prevent mutations of the genome.</a:t>
            </a:r>
          </a:p>
          <a:p>
            <a:pPr>
              <a:buFont typeface="Arial" panose="020B0604020202020204" pitchFamily="34" charset="0"/>
              <a:buChar char="•"/>
            </a:pPr>
            <a:endParaRPr lang="en-US" sz="1100" dirty="0"/>
          </a:p>
          <a:p>
            <a:pPr>
              <a:buFont typeface="Arial" panose="020B0604020202020204" pitchFamily="34" charset="0"/>
              <a:buChar char="•"/>
            </a:pPr>
            <a:endParaRPr lang="en-US" sz="1100" dirty="0"/>
          </a:p>
          <a:p>
            <a:pPr>
              <a:buFont typeface="Arial" panose="020B0604020202020204" pitchFamily="34" charset="0"/>
              <a:buChar char="•"/>
            </a:pPr>
            <a:endParaRPr lang="en-US" sz="1100" dirty="0"/>
          </a:p>
          <a:p>
            <a:pPr>
              <a:buFont typeface="Arial" panose="020B0604020202020204" pitchFamily="34" charset="0"/>
              <a:buChar char="•"/>
            </a:pPr>
            <a:endParaRPr lang="en-US" sz="1100" dirty="0"/>
          </a:p>
          <a:p>
            <a:pPr>
              <a:buFont typeface="Arial" panose="020B0604020202020204" pitchFamily="34" charset="0"/>
              <a:buChar char="•"/>
            </a:pPr>
            <a:endParaRPr lang="en-US" sz="1100" dirty="0"/>
          </a:p>
          <a:p>
            <a:pPr>
              <a:buFont typeface="Arial" panose="020B0604020202020204" pitchFamily="34" charset="0"/>
              <a:buChar char="•"/>
            </a:pPr>
            <a:endParaRPr lang="en-US" sz="1100" dirty="0"/>
          </a:p>
          <a:p>
            <a:pPr>
              <a:buFont typeface="Arial" panose="020B0604020202020204" pitchFamily="34" charset="0"/>
              <a:buChar char="•"/>
            </a:pPr>
            <a:endParaRPr lang="en-US" sz="1100" dirty="0"/>
          </a:p>
          <a:p>
            <a:pPr>
              <a:buFont typeface="Arial" panose="020B0604020202020204" pitchFamily="34" charset="0"/>
              <a:buChar char="•"/>
            </a:pPr>
            <a:endParaRPr lang="en-US" sz="1100" dirty="0"/>
          </a:p>
          <a:p>
            <a:pPr marL="0" indent="0">
              <a:buNone/>
            </a:pPr>
            <a:endParaRPr lang="en-US" sz="1100" dirty="0"/>
          </a:p>
          <a:p>
            <a:pPr>
              <a:buFont typeface="Arial" panose="020B0604020202020204" pitchFamily="34" charset="0"/>
              <a:buChar char="•"/>
            </a:pPr>
            <a:r>
              <a:rPr lang="en-US" sz="1100" dirty="0"/>
              <a:t>Lane Group at the Institute of Molecular and Cell Biology (IMCB), Singapore. p53 Knowledgebase [Retrieved 2008-04-06].</a:t>
            </a:r>
            <a:endParaRPr lang="en-US" sz="1200" dirty="0"/>
          </a:p>
        </p:txBody>
      </p:sp>
      <p:pic>
        <p:nvPicPr>
          <p:cNvPr id="14" name="Picture 13">
            <a:extLst>
              <a:ext uri="{FF2B5EF4-FFF2-40B4-BE49-F238E27FC236}">
                <a16:creationId xmlns:a16="http://schemas.microsoft.com/office/drawing/2014/main" id="{3361AE1E-8004-492C-94EB-956BFC207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779578" y="2894930"/>
            <a:ext cx="2752916" cy="3490759"/>
          </a:xfrm>
          <a:prstGeom prst="rect">
            <a:avLst/>
          </a:prstGeom>
        </p:spPr>
      </p:pic>
    </p:spTree>
    <p:extLst>
      <p:ext uri="{BB962C8B-B14F-4D97-AF65-F5344CB8AC3E}">
        <p14:creationId xmlns:p14="http://schemas.microsoft.com/office/powerpoint/2010/main" val="2150715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600"/>
                                        <p:tgtEl>
                                          <p:spTgt spid="9"/>
                                        </p:tgtEl>
                                      </p:cBhvr>
                                    </p:animEffect>
                                    <p:set>
                                      <p:cBhvr>
                                        <p:cTn id="11" dur="1" fill="hold">
                                          <p:stCondLst>
                                            <p:cond delay="599"/>
                                          </p:stCondLst>
                                        </p:cTn>
                                        <p:tgtEl>
                                          <p:spTgt spid="9"/>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repeatCount="indefinite" fill="hold" display="0">
                  <p:stCondLst>
                    <p:cond delay="indefinite"/>
                  </p:stCondLst>
                </p:cTn>
                <p:tgtEl>
                  <p:spTgt spid="6"/>
                </p:tgtEl>
              </p:cMediaNode>
            </p:video>
          </p:childTnLst>
        </p:cTn>
      </p:par>
    </p:tnLst>
    <p:bldLst>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nSpc>
                <a:spcPct val="100000"/>
              </a:lnSpc>
            </a:pPr>
            <a:r>
              <a:rPr lang="en-US" sz="4800" dirty="0">
                <a:latin typeface="+mj-lt"/>
              </a:rPr>
              <a:t>So how does MD come into play?</a:t>
            </a:r>
          </a:p>
        </p:txBody>
      </p:sp>
      <p:sp>
        <p:nvSpPr>
          <p:cNvPr id="3" name="Content Placeholder 2"/>
          <p:cNvSpPr>
            <a:spLocks noGrp="1"/>
          </p:cNvSpPr>
          <p:nvPr>
            <p:ph idx="1"/>
          </p:nvPr>
        </p:nvSpPr>
        <p:spPr>
          <a:xfrm>
            <a:off x="1097280" y="1845733"/>
            <a:ext cx="10058400" cy="4358421"/>
          </a:xfrm>
        </p:spPr>
        <p:txBody>
          <a:bodyPr>
            <a:normAutofit fontScale="92500"/>
          </a:bodyPr>
          <a:lstStyle/>
          <a:p>
            <a:pPr>
              <a:lnSpc>
                <a:spcPct val="150000"/>
              </a:lnSpc>
              <a:buFont typeface="Wingdings" panose="05000000000000000000" pitchFamily="2" charset="2"/>
              <a:buChar char="§"/>
            </a:pPr>
            <a:r>
              <a:rPr lang="en-US" dirty="0"/>
              <a:t>Increasing the amount of p53 may seem a solution for treatment of tumors or prevention of their spreading. This, however, is not a usable method of treatment, since it can cause premature aging.</a:t>
            </a:r>
          </a:p>
          <a:p>
            <a:pPr>
              <a:lnSpc>
                <a:spcPct val="150000"/>
              </a:lnSpc>
              <a:buFont typeface="Wingdings" panose="05000000000000000000" pitchFamily="2" charset="2"/>
              <a:buChar char="§"/>
            </a:pPr>
            <a:r>
              <a:rPr lang="en-US" dirty="0"/>
              <a:t>With MD, we are able to simulate, predict, and eventually produce a protein</a:t>
            </a:r>
            <a:br>
              <a:rPr lang="en-US" dirty="0"/>
            </a:br>
            <a:r>
              <a:rPr lang="en-US" dirty="0"/>
              <a:t>that requires a low binding energy and has a low chance of mutation.</a:t>
            </a:r>
          </a:p>
          <a:p>
            <a:pPr>
              <a:lnSpc>
                <a:spcPct val="150000"/>
              </a:lnSpc>
              <a:buFont typeface="Wingdings" panose="05000000000000000000" pitchFamily="2" charset="2"/>
              <a:buChar char="§"/>
            </a:pPr>
            <a:r>
              <a:rPr lang="en-US" dirty="0"/>
              <a:t>Molecular dynamics allows us to produce the finest chain of protein</a:t>
            </a:r>
            <a:br>
              <a:rPr lang="en-US" dirty="0"/>
            </a:br>
            <a:r>
              <a:rPr lang="en-US" dirty="0"/>
              <a:t>possible, which works well with the surrounding environment, and is more </a:t>
            </a:r>
            <a:br>
              <a:rPr lang="en-US" dirty="0"/>
            </a:br>
            <a:r>
              <a:rPr lang="en-US" dirty="0"/>
              <a:t>likely to prevent cancer.</a:t>
            </a:r>
            <a:br>
              <a:rPr lang="en-US" dirty="0"/>
            </a:br>
            <a:endParaRPr lang="en-US" dirty="0"/>
          </a:p>
          <a:p>
            <a:pPr>
              <a:lnSpc>
                <a:spcPct val="150000"/>
              </a:lnSpc>
              <a:buFont typeface="Wingdings" panose="05000000000000000000" pitchFamily="2" charset="2"/>
              <a:buChar char="§"/>
            </a:pPr>
            <a:r>
              <a:rPr lang="en-US" sz="1100" dirty="0"/>
              <a:t>David S. </a:t>
            </a:r>
            <a:r>
              <a:rPr lang="en-US" sz="1100" dirty="0" err="1"/>
              <a:t>Goodsel</a:t>
            </a:r>
            <a:r>
              <a:rPr lang="en-US" sz="1100" dirty="0"/>
              <a:t> l date=2002-07-01. RCSB Protein Data Bank. p53 Tumor Suppressor [Retrieved 2008-04-06].</a:t>
            </a:r>
          </a:p>
          <a:p>
            <a:pPr>
              <a:buFont typeface="Wingdings" panose="05000000000000000000" pitchFamily="2" charset="2"/>
              <a:buChar char="§"/>
            </a:pPr>
            <a:endParaRPr lang="en-US" dirty="0"/>
          </a:p>
        </p:txBody>
      </p:sp>
      <p:sp>
        <p:nvSpPr>
          <p:cNvPr id="4" name="Footer Placeholder 3"/>
          <p:cNvSpPr>
            <a:spLocks noGrp="1"/>
          </p:cNvSpPr>
          <p:nvPr>
            <p:ph type="ftr" sz="quarter" idx="11"/>
          </p:nvPr>
        </p:nvSpPr>
        <p:spPr/>
        <p:txBody>
          <a:bodyPr/>
          <a:lstStyle/>
          <a:p>
            <a:r>
              <a:rPr lang="en-US" dirty="0"/>
              <a:t>Vistas in Advanced Computing</a:t>
            </a:r>
          </a:p>
        </p:txBody>
      </p:sp>
      <p:sp>
        <p:nvSpPr>
          <p:cNvPr id="5" name="Slide Number Placeholder 4"/>
          <p:cNvSpPr>
            <a:spLocks noGrp="1"/>
          </p:cNvSpPr>
          <p:nvPr>
            <p:ph type="sldNum" sz="quarter" idx="12"/>
          </p:nvPr>
        </p:nvSpPr>
        <p:spPr/>
        <p:txBody>
          <a:bodyPr/>
          <a:lstStyle/>
          <a:p>
            <a:fld id="{B85798C1-0DF9-4341-ACE1-9027EDF00ACD}" type="slidenum">
              <a:rPr lang="en-US" smtClean="0"/>
              <a:t>7</a:t>
            </a:fld>
            <a:endParaRPr lang="en-US" dirty="0"/>
          </a:p>
        </p:txBody>
      </p:sp>
      <p:pic>
        <p:nvPicPr>
          <p:cNvPr id="6" name="Picture 5">
            <a:extLst>
              <a:ext uri="{FF2B5EF4-FFF2-40B4-BE49-F238E27FC236}">
                <a16:creationId xmlns:a16="http://schemas.microsoft.com/office/drawing/2014/main" id="{94F6410C-5829-4A38-9BC3-CC93901DAF36}"/>
              </a:ext>
            </a:extLst>
          </p:cNvPr>
          <p:cNvPicPr>
            <a:picLocks noChangeAspect="1"/>
          </p:cNvPicPr>
          <p:nvPr/>
        </p:nvPicPr>
        <p:blipFill>
          <a:blip r:embed="rId2"/>
          <a:stretch>
            <a:fillRect/>
          </a:stretch>
        </p:blipFill>
        <p:spPr>
          <a:xfrm>
            <a:off x="9158522" y="3139437"/>
            <a:ext cx="2795896" cy="2553439"/>
          </a:xfrm>
          <a:prstGeom prst="rect">
            <a:avLst/>
          </a:prstGeom>
        </p:spPr>
      </p:pic>
    </p:spTree>
    <p:extLst>
      <p:ext uri="{BB962C8B-B14F-4D97-AF65-F5344CB8AC3E}">
        <p14:creationId xmlns:p14="http://schemas.microsoft.com/office/powerpoint/2010/main" val="737435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Compute and simulate</a:t>
            </a:r>
          </a:p>
        </p:txBody>
      </p:sp>
      <p:sp>
        <p:nvSpPr>
          <p:cNvPr id="4" name="Footer Placeholder 3"/>
          <p:cNvSpPr>
            <a:spLocks noGrp="1"/>
          </p:cNvSpPr>
          <p:nvPr>
            <p:ph type="ftr" sz="quarter" idx="11"/>
          </p:nvPr>
        </p:nvSpPr>
        <p:spPr/>
        <p:txBody>
          <a:bodyPr/>
          <a:lstStyle/>
          <a:p>
            <a:r>
              <a:rPr lang="en-US" dirty="0"/>
              <a:t>Vistas in Advanced Computing</a:t>
            </a:r>
          </a:p>
        </p:txBody>
      </p:sp>
      <p:sp>
        <p:nvSpPr>
          <p:cNvPr id="5" name="Slide Number Placeholder 4"/>
          <p:cNvSpPr>
            <a:spLocks noGrp="1"/>
          </p:cNvSpPr>
          <p:nvPr>
            <p:ph type="sldNum" sz="quarter" idx="12"/>
          </p:nvPr>
        </p:nvSpPr>
        <p:spPr/>
        <p:txBody>
          <a:bodyPr/>
          <a:lstStyle/>
          <a:p>
            <a:fld id="{B85798C1-0DF9-4341-ACE1-9027EDF00ACD}" type="slidenum">
              <a:rPr lang="en-US" smtClean="0"/>
              <a:t>8</a:t>
            </a:fld>
            <a:endParaRPr lang="en-US" dirty="0"/>
          </a:p>
        </p:txBody>
      </p:sp>
      <p:pic>
        <p:nvPicPr>
          <p:cNvPr id="7" name="Picture 6">
            <a:extLst>
              <a:ext uri="{FF2B5EF4-FFF2-40B4-BE49-F238E27FC236}">
                <a16:creationId xmlns:a16="http://schemas.microsoft.com/office/drawing/2014/main" id="{9BE41C5C-5072-4AAE-9CDA-7D979F718BA5}"/>
              </a:ext>
            </a:extLst>
          </p:cNvPr>
          <p:cNvPicPr>
            <a:picLocks noChangeAspect="1"/>
          </p:cNvPicPr>
          <p:nvPr/>
        </p:nvPicPr>
        <p:blipFill>
          <a:blip r:embed="rId2"/>
          <a:stretch>
            <a:fillRect/>
          </a:stretch>
        </p:blipFill>
        <p:spPr>
          <a:xfrm>
            <a:off x="7511844" y="1956611"/>
            <a:ext cx="4591666" cy="3821200"/>
          </a:xfrm>
          <a:prstGeom prst="rect">
            <a:avLst/>
          </a:prstGeom>
        </p:spPr>
      </p:pic>
      <p:pic>
        <p:nvPicPr>
          <p:cNvPr id="10" name="Content Placeholder 9">
            <a:extLst>
              <a:ext uri="{FF2B5EF4-FFF2-40B4-BE49-F238E27FC236}">
                <a16:creationId xmlns:a16="http://schemas.microsoft.com/office/drawing/2014/main" id="{DB03AEEF-F3D3-4A1C-A6AE-72AB569B8C9E}"/>
              </a:ext>
            </a:extLst>
          </p:cNvPr>
          <p:cNvPicPr>
            <a:picLocks noGrp="1" noChangeAspect="1"/>
          </p:cNvPicPr>
          <p:nvPr>
            <p:ph idx="1"/>
          </p:nvPr>
        </p:nvPicPr>
        <p:blipFill>
          <a:blip r:embed="rId3"/>
          <a:stretch>
            <a:fillRect/>
          </a:stretch>
        </p:blipFill>
        <p:spPr>
          <a:xfrm>
            <a:off x="1407262" y="1924160"/>
            <a:ext cx="5896882" cy="4022725"/>
          </a:xfrm>
          <a:prstGeom prst="rect">
            <a:avLst/>
          </a:prstGeom>
        </p:spPr>
      </p:pic>
      <p:pic>
        <p:nvPicPr>
          <p:cNvPr id="11" name="Picture 10">
            <a:extLst>
              <a:ext uri="{FF2B5EF4-FFF2-40B4-BE49-F238E27FC236}">
                <a16:creationId xmlns:a16="http://schemas.microsoft.com/office/drawing/2014/main" id="{5DB58B9E-2B0C-4E57-86B3-DCA1D2701804}"/>
              </a:ext>
            </a:extLst>
          </p:cNvPr>
          <p:cNvPicPr>
            <a:picLocks noChangeAspect="1"/>
          </p:cNvPicPr>
          <p:nvPr/>
        </p:nvPicPr>
        <p:blipFill>
          <a:blip r:embed="rId4"/>
          <a:stretch>
            <a:fillRect/>
          </a:stretch>
        </p:blipFill>
        <p:spPr>
          <a:xfrm>
            <a:off x="1262836" y="2100334"/>
            <a:ext cx="6041308" cy="4171827"/>
          </a:xfrm>
          <a:prstGeom prst="rect">
            <a:avLst/>
          </a:prstGeom>
        </p:spPr>
      </p:pic>
      <p:pic>
        <p:nvPicPr>
          <p:cNvPr id="12" name="Picture 11">
            <a:extLst>
              <a:ext uri="{FF2B5EF4-FFF2-40B4-BE49-F238E27FC236}">
                <a16:creationId xmlns:a16="http://schemas.microsoft.com/office/drawing/2014/main" id="{8A81CC74-73B1-4C2F-BCC6-806B8CD1C80F}"/>
              </a:ext>
            </a:extLst>
          </p:cNvPr>
          <p:cNvPicPr>
            <a:picLocks noChangeAspect="1"/>
          </p:cNvPicPr>
          <p:nvPr/>
        </p:nvPicPr>
        <p:blipFill>
          <a:blip r:embed="rId5"/>
          <a:stretch>
            <a:fillRect/>
          </a:stretch>
        </p:blipFill>
        <p:spPr>
          <a:xfrm>
            <a:off x="1262837" y="1809135"/>
            <a:ext cx="6041308" cy="4463026"/>
          </a:xfrm>
          <a:prstGeom prst="rect">
            <a:avLst/>
          </a:prstGeom>
        </p:spPr>
      </p:pic>
    </p:spTree>
    <p:extLst>
      <p:ext uri="{BB962C8B-B14F-4D97-AF65-F5344CB8AC3E}">
        <p14:creationId xmlns:p14="http://schemas.microsoft.com/office/powerpoint/2010/main" val="122871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code</a:t>
            </a:r>
          </a:p>
        </p:txBody>
      </p:sp>
      <p:pic>
        <p:nvPicPr>
          <p:cNvPr id="7" name="Content Placeholder 6">
            <a:extLst>
              <a:ext uri="{FF2B5EF4-FFF2-40B4-BE49-F238E27FC236}">
                <a16:creationId xmlns:a16="http://schemas.microsoft.com/office/drawing/2014/main" id="{2CA8BC49-874D-466D-9DA5-1799167E61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64251"/>
            <a:ext cx="6509978" cy="4022725"/>
          </a:xfrm>
        </p:spPr>
      </p:pic>
      <p:sp>
        <p:nvSpPr>
          <p:cNvPr id="4" name="Footer Placeholder 3"/>
          <p:cNvSpPr>
            <a:spLocks noGrp="1"/>
          </p:cNvSpPr>
          <p:nvPr>
            <p:ph type="ftr" sz="quarter" idx="11"/>
          </p:nvPr>
        </p:nvSpPr>
        <p:spPr/>
        <p:txBody>
          <a:bodyPr/>
          <a:lstStyle/>
          <a:p>
            <a:r>
              <a:rPr lang="en-US" dirty="0"/>
              <a:t>Vistas in Advanced Computing</a:t>
            </a:r>
          </a:p>
        </p:txBody>
      </p:sp>
      <p:sp>
        <p:nvSpPr>
          <p:cNvPr id="5" name="Slide Number Placeholder 4"/>
          <p:cNvSpPr>
            <a:spLocks noGrp="1"/>
          </p:cNvSpPr>
          <p:nvPr>
            <p:ph type="sldNum" sz="quarter" idx="12"/>
          </p:nvPr>
        </p:nvSpPr>
        <p:spPr/>
        <p:txBody>
          <a:bodyPr/>
          <a:lstStyle/>
          <a:p>
            <a:fld id="{B85798C1-0DF9-4341-ACE1-9027EDF00ACD}" type="slidenum">
              <a:rPr lang="en-US" smtClean="0"/>
              <a:t>9</a:t>
            </a:fld>
            <a:endParaRPr lang="en-US" dirty="0"/>
          </a:p>
        </p:txBody>
      </p:sp>
      <p:pic>
        <p:nvPicPr>
          <p:cNvPr id="9" name="Picture 8">
            <a:extLst>
              <a:ext uri="{FF2B5EF4-FFF2-40B4-BE49-F238E27FC236}">
                <a16:creationId xmlns:a16="http://schemas.microsoft.com/office/drawing/2014/main" id="{796AA51A-25B2-4D63-A8C5-4B53913BFF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7258" y="2467895"/>
            <a:ext cx="4242248" cy="3165987"/>
          </a:xfrm>
          <a:prstGeom prst="rect">
            <a:avLst/>
          </a:prstGeom>
        </p:spPr>
      </p:pic>
      <p:pic>
        <p:nvPicPr>
          <p:cNvPr id="13" name="Picture 12">
            <a:extLst>
              <a:ext uri="{FF2B5EF4-FFF2-40B4-BE49-F238E27FC236}">
                <a16:creationId xmlns:a16="http://schemas.microsoft.com/office/drawing/2014/main" id="{303C158C-6A29-4792-B969-1C7B17D8E9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1426" y="2462029"/>
            <a:ext cx="4237005" cy="3165987"/>
          </a:xfrm>
          <a:prstGeom prst="rect">
            <a:avLst/>
          </a:prstGeom>
        </p:spPr>
      </p:pic>
      <p:pic>
        <p:nvPicPr>
          <p:cNvPr id="15" name="Picture 14">
            <a:extLst>
              <a:ext uri="{FF2B5EF4-FFF2-40B4-BE49-F238E27FC236}">
                <a16:creationId xmlns:a16="http://schemas.microsoft.com/office/drawing/2014/main" id="{7C89127B-70BC-4101-8A57-F7DCA64248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0" y="1958384"/>
            <a:ext cx="6520464" cy="4034458"/>
          </a:xfrm>
          <a:prstGeom prst="rect">
            <a:avLst/>
          </a:prstGeom>
        </p:spPr>
      </p:pic>
      <p:pic>
        <p:nvPicPr>
          <p:cNvPr id="11" name="Picture 10">
            <a:extLst>
              <a:ext uri="{FF2B5EF4-FFF2-40B4-BE49-F238E27FC236}">
                <a16:creationId xmlns:a16="http://schemas.microsoft.com/office/drawing/2014/main" id="{9F57C315-6D97-4F86-BE12-F1C5374BDC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7155" y="2463893"/>
            <a:ext cx="4242249" cy="3165989"/>
          </a:xfrm>
          <a:prstGeom prst="rect">
            <a:avLst/>
          </a:prstGeom>
        </p:spPr>
      </p:pic>
      <p:pic>
        <p:nvPicPr>
          <p:cNvPr id="17" name="Picture 16">
            <a:extLst>
              <a:ext uri="{FF2B5EF4-FFF2-40B4-BE49-F238E27FC236}">
                <a16:creationId xmlns:a16="http://schemas.microsoft.com/office/drawing/2014/main" id="{97747E04-8655-4D72-A80A-F43AAFD5B6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009" y="1988526"/>
            <a:ext cx="6530951" cy="4022726"/>
          </a:xfrm>
          <a:prstGeom prst="rect">
            <a:avLst/>
          </a:prstGeom>
        </p:spPr>
      </p:pic>
      <p:pic>
        <p:nvPicPr>
          <p:cNvPr id="19" name="Picture 18">
            <a:extLst>
              <a:ext uri="{FF2B5EF4-FFF2-40B4-BE49-F238E27FC236}">
                <a16:creationId xmlns:a16="http://schemas.microsoft.com/office/drawing/2014/main" id="{D563CC92-6E28-465B-8A00-A29E1E3830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1448" y="1952517"/>
            <a:ext cx="6525707" cy="4034459"/>
          </a:xfrm>
          <a:prstGeom prst="rect">
            <a:avLst/>
          </a:prstGeom>
        </p:spPr>
      </p:pic>
    </p:spTree>
    <p:extLst>
      <p:ext uri="{BB962C8B-B14F-4D97-AF65-F5344CB8AC3E}">
        <p14:creationId xmlns:p14="http://schemas.microsoft.com/office/powerpoint/2010/main" val="2405522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Custom 5">
      <a:dk1>
        <a:srgbClr val="000000"/>
      </a:dk1>
      <a:lt1>
        <a:sysClr val="window" lastClr="FFFFFF"/>
      </a:lt1>
      <a:dk2>
        <a:srgbClr val="637052"/>
      </a:dk2>
      <a:lt2>
        <a:srgbClr val="CCDDEA"/>
      </a:lt2>
      <a:accent1>
        <a:srgbClr val="FF6566"/>
      </a:accent1>
      <a:accent2>
        <a:srgbClr val="F40225"/>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Retrospect</Template>
  <TotalTime>1570</TotalTime>
  <Words>995</Words>
  <Application>Microsoft Office PowerPoint</Application>
  <PresentationFormat>Widescreen</PresentationFormat>
  <Paragraphs>150</Paragraphs>
  <Slides>20</Slides>
  <Notes>1</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Trebuchet MS</vt:lpstr>
      <vt:lpstr>Wingdings</vt:lpstr>
      <vt:lpstr>Retrospect</vt:lpstr>
      <vt:lpstr>Molecular Dynamics Solution 1KZY</vt:lpstr>
      <vt:lpstr>Overview</vt:lpstr>
      <vt:lpstr>Why MD?</vt:lpstr>
      <vt:lpstr>MD Mechanics</vt:lpstr>
      <vt:lpstr>1KZY information</vt:lpstr>
      <vt:lpstr>1KZY (53BP1 + P53) In Medicine</vt:lpstr>
      <vt:lpstr>So how does MD come into play?</vt:lpstr>
      <vt:lpstr>Methods to Compute and simulate</vt:lpstr>
      <vt:lpstr>Simulation code</vt:lpstr>
      <vt:lpstr>PowerPoint Presentation</vt:lpstr>
      <vt:lpstr>Separating the chains</vt:lpstr>
      <vt:lpstr>Results at 300 K for chain ABCD</vt:lpstr>
      <vt:lpstr>Results at 300 K for chain AB</vt:lpstr>
      <vt:lpstr>Results at 300 K for chain CD</vt:lpstr>
      <vt:lpstr>What does all of this mean?</vt:lpstr>
      <vt:lpstr>Alternate Test cases (High Temperature)</vt:lpstr>
      <vt:lpstr>Alternate Test cases (Low Temperature)</vt:lpstr>
      <vt:lpstr>Alternate Test cases (High step size)</vt:lpstr>
      <vt:lpstr>PowerPoint Presentation</vt:lpstr>
      <vt:lpstr>Future Developments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ARIA</dc:creator>
  <cp:lastModifiedBy>Haji Taheri, Arya</cp:lastModifiedBy>
  <cp:revision>86</cp:revision>
  <dcterms:created xsi:type="dcterms:W3CDTF">2017-07-31T03:07:10Z</dcterms:created>
  <dcterms:modified xsi:type="dcterms:W3CDTF">2017-08-11T09:14:15Z</dcterms:modified>
</cp:coreProperties>
</file>